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8" r:id="rId2"/>
    <p:sldId id="261" r:id="rId3"/>
    <p:sldId id="260" r:id="rId4"/>
    <p:sldId id="262" r:id="rId5"/>
    <p:sldId id="259" r:id="rId6"/>
    <p:sldId id="257" r:id="rId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D09B7D3-5302-5A60-08DF-C95C6E732E8C}" v="1" dt="2024-01-22T14:22:48.7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114" d="100"/>
          <a:sy n="114" d="100"/>
        </p:scale>
        <p:origin x="1278"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customXml" Target="../customXml/item2.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 Id="rId14" Type="http://schemas.openxmlformats.org/officeDocument/2006/relationships/customXml" Target="../customXml/item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 Warrington" userId="S::ckamali@buxton.derbyshire.sch.uk::53dd928e-bdaa-4e97-8438-ebdd952c91a9" providerId="AD" clId="Web-{1FA85091-D34C-4A1C-A6AB-54DA18178C17}"/>
    <pc:docChg chg="addSld delSld modSld">
      <pc:chgData name="C Warrington" userId="S::ckamali@buxton.derbyshire.sch.uk::53dd928e-bdaa-4e97-8438-ebdd952c91a9" providerId="AD" clId="Web-{1FA85091-D34C-4A1C-A6AB-54DA18178C17}" dt="2024-01-19T14:38:22.024" v="24"/>
      <pc:docMkLst>
        <pc:docMk/>
      </pc:docMkLst>
      <pc:sldChg chg="modSp new">
        <pc:chgData name="C Warrington" userId="S::ckamali@buxton.derbyshire.sch.uk::53dd928e-bdaa-4e97-8438-ebdd952c91a9" providerId="AD" clId="Web-{1FA85091-D34C-4A1C-A6AB-54DA18178C17}" dt="2024-01-19T14:38:20.337" v="23" actId="20577"/>
        <pc:sldMkLst>
          <pc:docMk/>
          <pc:sldMk cId="3992566718" sldId="257"/>
        </pc:sldMkLst>
        <pc:spChg chg="mod">
          <ac:chgData name="C Warrington" userId="S::ckamali@buxton.derbyshire.sch.uk::53dd928e-bdaa-4e97-8438-ebdd952c91a9" providerId="AD" clId="Web-{1FA85091-D34C-4A1C-A6AB-54DA18178C17}" dt="2024-01-19T14:38:20.337" v="23" actId="20577"/>
          <ac:spMkLst>
            <pc:docMk/>
            <pc:sldMk cId="3992566718" sldId="257"/>
            <ac:spMk id="2" creationId="{EA943A96-000B-C2B8-1549-341144CFF879}"/>
          </ac:spMkLst>
        </pc:spChg>
        <pc:spChg chg="mod">
          <ac:chgData name="C Warrington" userId="S::ckamali@buxton.derbyshire.sch.uk::53dd928e-bdaa-4e97-8438-ebdd952c91a9" providerId="AD" clId="Web-{1FA85091-D34C-4A1C-A6AB-54DA18178C17}" dt="2024-01-19T14:38:19.618" v="22" actId="20577"/>
          <ac:spMkLst>
            <pc:docMk/>
            <pc:sldMk cId="3992566718" sldId="257"/>
            <ac:spMk id="3" creationId="{32595014-B7EB-73F6-C76F-8C786FE19749}"/>
          </ac:spMkLst>
        </pc:spChg>
      </pc:sldChg>
      <pc:sldChg chg="modSp new">
        <pc:chgData name="C Warrington" userId="S::ckamali@buxton.derbyshire.sch.uk::53dd928e-bdaa-4e97-8438-ebdd952c91a9" providerId="AD" clId="Web-{1FA85091-D34C-4A1C-A6AB-54DA18178C17}" dt="2024-01-19T14:38:03.101" v="14" actId="20577"/>
        <pc:sldMkLst>
          <pc:docMk/>
          <pc:sldMk cId="888794044" sldId="258"/>
        </pc:sldMkLst>
        <pc:spChg chg="mod">
          <ac:chgData name="C Warrington" userId="S::ckamali@buxton.derbyshire.sch.uk::53dd928e-bdaa-4e97-8438-ebdd952c91a9" providerId="AD" clId="Web-{1FA85091-D34C-4A1C-A6AB-54DA18178C17}" dt="2024-01-19T14:37:37.975" v="6" actId="20577"/>
          <ac:spMkLst>
            <pc:docMk/>
            <pc:sldMk cId="888794044" sldId="258"/>
            <ac:spMk id="2" creationId="{457A528E-78C5-D411-8565-23DFFD59A375}"/>
          </ac:spMkLst>
        </pc:spChg>
        <pc:spChg chg="mod">
          <ac:chgData name="C Warrington" userId="S::ckamali@buxton.derbyshire.sch.uk::53dd928e-bdaa-4e97-8438-ebdd952c91a9" providerId="AD" clId="Web-{1FA85091-D34C-4A1C-A6AB-54DA18178C17}" dt="2024-01-19T14:38:03.101" v="14" actId="20577"/>
          <ac:spMkLst>
            <pc:docMk/>
            <pc:sldMk cId="888794044" sldId="258"/>
            <ac:spMk id="3" creationId="{9C23F64A-D855-A392-E921-C7F4A8A9F925}"/>
          </ac:spMkLst>
        </pc:spChg>
      </pc:sldChg>
      <pc:sldChg chg="modSp add replId">
        <pc:chgData name="C Warrington" userId="S::ckamali@buxton.derbyshire.sch.uk::53dd928e-bdaa-4e97-8438-ebdd952c91a9" providerId="AD" clId="Web-{1FA85091-D34C-4A1C-A6AB-54DA18178C17}" dt="2024-01-19T14:38:11.867" v="18" actId="20577"/>
        <pc:sldMkLst>
          <pc:docMk/>
          <pc:sldMk cId="86256713" sldId="259"/>
        </pc:sldMkLst>
        <pc:spChg chg="mod">
          <ac:chgData name="C Warrington" userId="S::ckamali@buxton.derbyshire.sch.uk::53dd928e-bdaa-4e97-8438-ebdd952c91a9" providerId="AD" clId="Web-{1FA85091-D34C-4A1C-A6AB-54DA18178C17}" dt="2024-01-19T14:37:50.366" v="10" actId="20577"/>
          <ac:spMkLst>
            <pc:docMk/>
            <pc:sldMk cId="86256713" sldId="259"/>
            <ac:spMk id="2" creationId="{8179CD8E-FCA9-164B-0336-72B42EC7D2CA}"/>
          </ac:spMkLst>
        </pc:spChg>
        <pc:spChg chg="mod">
          <ac:chgData name="C Warrington" userId="S::ckamali@buxton.derbyshire.sch.uk::53dd928e-bdaa-4e97-8438-ebdd952c91a9" providerId="AD" clId="Web-{1FA85091-D34C-4A1C-A6AB-54DA18178C17}" dt="2024-01-19T14:38:11.867" v="18" actId="20577"/>
          <ac:spMkLst>
            <pc:docMk/>
            <pc:sldMk cId="86256713" sldId="259"/>
            <ac:spMk id="3" creationId="{16D97AAD-9EAA-AFCF-458E-5A03CD19705F}"/>
          </ac:spMkLst>
        </pc:spChg>
      </pc:sldChg>
    </pc:docChg>
  </pc:docChgLst>
  <pc:docChgLst>
    <pc:chgData name="C Warrington" userId="53dd928e-bdaa-4e97-8438-ebdd952c91a9" providerId="ADAL" clId="{0E0BDB59-7AE4-4838-BFEC-3EC4CC888979}"/>
    <pc:docChg chg="custSel addSld modSld sldOrd modMainMaster">
      <pc:chgData name="C Warrington" userId="53dd928e-bdaa-4e97-8438-ebdd952c91a9" providerId="ADAL" clId="{0E0BDB59-7AE4-4838-BFEC-3EC4CC888979}" dt="2024-01-22T09:45:15.321" v="156" actId="1076"/>
      <pc:docMkLst>
        <pc:docMk/>
      </pc:docMkLst>
      <pc:sldChg chg="addSp modSp">
        <pc:chgData name="C Warrington" userId="53dd928e-bdaa-4e97-8438-ebdd952c91a9" providerId="ADAL" clId="{0E0BDB59-7AE4-4838-BFEC-3EC4CC888979}" dt="2024-01-22T09:45:15.321" v="156" actId="1076"/>
        <pc:sldMkLst>
          <pc:docMk/>
          <pc:sldMk cId="3992566718" sldId="257"/>
        </pc:sldMkLst>
        <pc:spChg chg="mod">
          <ac:chgData name="C Warrington" userId="53dd928e-bdaa-4e97-8438-ebdd952c91a9" providerId="ADAL" clId="{0E0BDB59-7AE4-4838-BFEC-3EC4CC888979}" dt="2024-01-22T09:45:07.649" v="151" actId="20577"/>
          <ac:spMkLst>
            <pc:docMk/>
            <pc:sldMk cId="3992566718" sldId="257"/>
            <ac:spMk id="2" creationId="{EA943A96-000B-C2B8-1549-341144CFF879}"/>
          </ac:spMkLst>
        </pc:spChg>
        <pc:spChg chg="mod">
          <ac:chgData name="C Warrington" userId="53dd928e-bdaa-4e97-8438-ebdd952c91a9" providerId="ADAL" clId="{0E0BDB59-7AE4-4838-BFEC-3EC4CC888979}" dt="2024-01-22T09:45:13.291" v="155" actId="27636"/>
          <ac:spMkLst>
            <pc:docMk/>
            <pc:sldMk cId="3992566718" sldId="257"/>
            <ac:spMk id="3" creationId="{32595014-B7EB-73F6-C76F-8C786FE19749}"/>
          </ac:spMkLst>
        </pc:spChg>
        <pc:picChg chg="add mod">
          <ac:chgData name="C Warrington" userId="53dd928e-bdaa-4e97-8438-ebdd952c91a9" providerId="ADAL" clId="{0E0BDB59-7AE4-4838-BFEC-3EC4CC888979}" dt="2024-01-22T09:33:54.063" v="103" actId="1076"/>
          <ac:picMkLst>
            <pc:docMk/>
            <pc:sldMk cId="3992566718" sldId="257"/>
            <ac:picMk id="4" creationId="{CCADA094-C7DA-4340-BE5D-35E7BAD09C4A}"/>
          </ac:picMkLst>
        </pc:picChg>
        <pc:picChg chg="add mod">
          <ac:chgData name="C Warrington" userId="53dd928e-bdaa-4e97-8438-ebdd952c91a9" providerId="ADAL" clId="{0E0BDB59-7AE4-4838-BFEC-3EC4CC888979}" dt="2024-01-22T09:45:15.321" v="156" actId="1076"/>
          <ac:picMkLst>
            <pc:docMk/>
            <pc:sldMk cId="3992566718" sldId="257"/>
            <ac:picMk id="4098" creationId="{52330732-C06D-4DF9-9DFE-BAD34DD05E4E}"/>
          </ac:picMkLst>
        </pc:picChg>
      </pc:sldChg>
      <pc:sldChg chg="addSp modSp">
        <pc:chgData name="C Warrington" userId="53dd928e-bdaa-4e97-8438-ebdd952c91a9" providerId="ADAL" clId="{0E0BDB59-7AE4-4838-BFEC-3EC4CC888979}" dt="2024-01-22T09:27:21.773" v="31" actId="123"/>
        <pc:sldMkLst>
          <pc:docMk/>
          <pc:sldMk cId="888794044" sldId="258"/>
        </pc:sldMkLst>
        <pc:spChg chg="mod">
          <ac:chgData name="C Warrington" userId="53dd928e-bdaa-4e97-8438-ebdd952c91a9" providerId="ADAL" clId="{0E0BDB59-7AE4-4838-BFEC-3EC4CC888979}" dt="2024-01-22T09:27:16.552" v="28" actId="1076"/>
          <ac:spMkLst>
            <pc:docMk/>
            <pc:sldMk cId="888794044" sldId="258"/>
            <ac:spMk id="2" creationId="{457A528E-78C5-D411-8565-23DFFD59A375}"/>
          </ac:spMkLst>
        </pc:spChg>
        <pc:spChg chg="mod">
          <ac:chgData name="C Warrington" userId="53dd928e-bdaa-4e97-8438-ebdd952c91a9" providerId="ADAL" clId="{0E0BDB59-7AE4-4838-BFEC-3EC4CC888979}" dt="2024-01-22T09:27:21.773" v="31" actId="123"/>
          <ac:spMkLst>
            <pc:docMk/>
            <pc:sldMk cId="888794044" sldId="258"/>
            <ac:spMk id="3" creationId="{9C23F64A-D855-A392-E921-C7F4A8A9F925}"/>
          </ac:spMkLst>
        </pc:spChg>
        <pc:picChg chg="add mod">
          <ac:chgData name="C Warrington" userId="53dd928e-bdaa-4e97-8438-ebdd952c91a9" providerId="ADAL" clId="{0E0BDB59-7AE4-4838-BFEC-3EC4CC888979}" dt="2024-01-22T09:27:08.631" v="25" actId="1076"/>
          <ac:picMkLst>
            <pc:docMk/>
            <pc:sldMk cId="888794044" sldId="258"/>
            <ac:picMk id="4" creationId="{92AE36B4-05AE-4666-9F64-D98B71914930}"/>
          </ac:picMkLst>
        </pc:picChg>
      </pc:sldChg>
      <pc:sldChg chg="addSp modSp">
        <pc:chgData name="C Warrington" userId="53dd928e-bdaa-4e97-8438-ebdd952c91a9" providerId="ADAL" clId="{0E0BDB59-7AE4-4838-BFEC-3EC4CC888979}" dt="2024-01-22T09:32:19.551" v="87" actId="14100"/>
        <pc:sldMkLst>
          <pc:docMk/>
          <pc:sldMk cId="86256713" sldId="259"/>
        </pc:sldMkLst>
        <pc:spChg chg="mod">
          <ac:chgData name="C Warrington" userId="53dd928e-bdaa-4e97-8438-ebdd952c91a9" providerId="ADAL" clId="{0E0BDB59-7AE4-4838-BFEC-3EC4CC888979}" dt="2024-01-22T09:27:32.864" v="34" actId="1076"/>
          <ac:spMkLst>
            <pc:docMk/>
            <pc:sldMk cId="86256713" sldId="259"/>
            <ac:spMk id="2" creationId="{8179CD8E-FCA9-164B-0336-72B42EC7D2CA}"/>
          </ac:spMkLst>
        </pc:spChg>
        <pc:spChg chg="mod">
          <ac:chgData name="C Warrington" userId="53dd928e-bdaa-4e97-8438-ebdd952c91a9" providerId="ADAL" clId="{0E0BDB59-7AE4-4838-BFEC-3EC4CC888979}" dt="2024-01-22T09:27:59.015" v="55" actId="14100"/>
          <ac:spMkLst>
            <pc:docMk/>
            <pc:sldMk cId="86256713" sldId="259"/>
            <ac:spMk id="3" creationId="{16D97AAD-9EAA-AFCF-458E-5A03CD19705F}"/>
          </ac:spMkLst>
        </pc:spChg>
        <pc:picChg chg="add mod">
          <ac:chgData name="C Warrington" userId="53dd928e-bdaa-4e97-8438-ebdd952c91a9" providerId="ADAL" clId="{0E0BDB59-7AE4-4838-BFEC-3EC4CC888979}" dt="2024-01-22T09:32:10.744" v="82" actId="1076"/>
          <ac:picMkLst>
            <pc:docMk/>
            <pc:sldMk cId="86256713" sldId="259"/>
            <ac:picMk id="4" creationId="{65B2A5B4-2969-4101-961F-661ECBA08843}"/>
          </ac:picMkLst>
        </pc:picChg>
        <pc:picChg chg="add mod">
          <ac:chgData name="C Warrington" userId="53dd928e-bdaa-4e97-8438-ebdd952c91a9" providerId="ADAL" clId="{0E0BDB59-7AE4-4838-BFEC-3EC4CC888979}" dt="2024-01-22T09:32:19.551" v="87" actId="14100"/>
          <ac:picMkLst>
            <pc:docMk/>
            <pc:sldMk cId="86256713" sldId="259"/>
            <ac:picMk id="5" creationId="{1F47C94F-AD3E-4AE9-9879-5A3E385237CF}"/>
          </ac:picMkLst>
        </pc:picChg>
      </pc:sldChg>
      <pc:sldChg chg="addSp delSp modSp add ord">
        <pc:chgData name="C Warrington" userId="53dd928e-bdaa-4e97-8438-ebdd952c91a9" providerId="ADAL" clId="{0E0BDB59-7AE4-4838-BFEC-3EC4CC888979}" dt="2024-01-22T09:29:10.232" v="68"/>
        <pc:sldMkLst>
          <pc:docMk/>
          <pc:sldMk cId="1985732216" sldId="260"/>
        </pc:sldMkLst>
        <pc:spChg chg="del">
          <ac:chgData name="C Warrington" userId="53dd928e-bdaa-4e97-8438-ebdd952c91a9" providerId="ADAL" clId="{0E0BDB59-7AE4-4838-BFEC-3EC4CC888979}" dt="2024-01-22T09:28:23.066" v="57"/>
          <ac:spMkLst>
            <pc:docMk/>
            <pc:sldMk cId="1985732216" sldId="260"/>
            <ac:spMk id="2" creationId="{BA4664C7-5287-4FBD-8B92-4FA368EAB478}"/>
          </ac:spMkLst>
        </pc:spChg>
        <pc:spChg chg="del">
          <ac:chgData name="C Warrington" userId="53dd928e-bdaa-4e97-8438-ebdd952c91a9" providerId="ADAL" clId="{0E0BDB59-7AE4-4838-BFEC-3EC4CC888979}" dt="2024-01-22T09:28:23.066" v="57"/>
          <ac:spMkLst>
            <pc:docMk/>
            <pc:sldMk cId="1985732216" sldId="260"/>
            <ac:spMk id="3" creationId="{F0528C07-C62D-4258-BA94-636C435B801F}"/>
          </ac:spMkLst>
        </pc:spChg>
        <pc:picChg chg="add mod">
          <ac:chgData name="C Warrington" userId="53dd928e-bdaa-4e97-8438-ebdd952c91a9" providerId="ADAL" clId="{0E0BDB59-7AE4-4838-BFEC-3EC4CC888979}" dt="2024-01-22T09:28:29.792" v="61" actId="1076"/>
          <ac:picMkLst>
            <pc:docMk/>
            <pc:sldMk cId="1985732216" sldId="260"/>
            <ac:picMk id="1026" creationId="{CAB0AA52-B273-4766-AE60-948E57375612}"/>
          </ac:picMkLst>
        </pc:picChg>
      </pc:sldChg>
      <pc:sldChg chg="addSp modSp add ord">
        <pc:chgData name="C Warrington" userId="53dd928e-bdaa-4e97-8438-ebdd952c91a9" providerId="ADAL" clId="{0E0BDB59-7AE4-4838-BFEC-3EC4CC888979}" dt="2024-01-22T09:29:07.936" v="67"/>
        <pc:sldMkLst>
          <pc:docMk/>
          <pc:sldMk cId="932431415" sldId="261"/>
        </pc:sldMkLst>
        <pc:picChg chg="add mod">
          <ac:chgData name="C Warrington" userId="53dd928e-bdaa-4e97-8438-ebdd952c91a9" providerId="ADAL" clId="{0E0BDB59-7AE4-4838-BFEC-3EC4CC888979}" dt="2024-01-22T09:29:02.256" v="66" actId="1076"/>
          <ac:picMkLst>
            <pc:docMk/>
            <pc:sldMk cId="932431415" sldId="261"/>
            <ac:picMk id="2050" creationId="{EC1581C2-2BF7-4ACE-ABA4-D712D85B2AC9}"/>
          </ac:picMkLst>
        </pc:picChg>
      </pc:sldChg>
      <pc:sldChg chg="addSp delSp modSp add">
        <pc:chgData name="C Warrington" userId="53dd928e-bdaa-4e97-8438-ebdd952c91a9" providerId="ADAL" clId="{0E0BDB59-7AE4-4838-BFEC-3EC4CC888979}" dt="2024-01-22T09:32:55.015" v="94" actId="1076"/>
        <pc:sldMkLst>
          <pc:docMk/>
          <pc:sldMk cId="2260797888" sldId="262"/>
        </pc:sldMkLst>
        <pc:spChg chg="add">
          <ac:chgData name="C Warrington" userId="53dd928e-bdaa-4e97-8438-ebdd952c91a9" providerId="ADAL" clId="{0E0BDB59-7AE4-4838-BFEC-3EC4CC888979}" dt="2024-01-22T09:30:46.477" v="70"/>
          <ac:spMkLst>
            <pc:docMk/>
            <pc:sldMk cId="2260797888" sldId="262"/>
            <ac:spMk id="2" creationId="{E7BF1DE6-3C83-48C9-8AAC-955E310925C6}"/>
          </ac:spMkLst>
        </pc:spChg>
        <pc:picChg chg="add del mod">
          <ac:chgData name="C Warrington" userId="53dd928e-bdaa-4e97-8438-ebdd952c91a9" providerId="ADAL" clId="{0E0BDB59-7AE4-4838-BFEC-3EC4CC888979}" dt="2024-01-22T09:32:12.926" v="83"/>
          <ac:picMkLst>
            <pc:docMk/>
            <pc:sldMk cId="2260797888" sldId="262"/>
            <ac:picMk id="3" creationId="{21CD4356-1D64-4256-9429-60688277373C}"/>
          </ac:picMkLst>
        </pc:picChg>
        <pc:picChg chg="add mod">
          <ac:chgData name="C Warrington" userId="53dd928e-bdaa-4e97-8438-ebdd952c91a9" providerId="ADAL" clId="{0E0BDB59-7AE4-4838-BFEC-3EC4CC888979}" dt="2024-01-22T09:32:38.048" v="91" actId="1076"/>
          <ac:picMkLst>
            <pc:docMk/>
            <pc:sldMk cId="2260797888" sldId="262"/>
            <ac:picMk id="4" creationId="{BFBAEC79-0B1F-41E2-8692-BEA5CCB104FC}"/>
          </ac:picMkLst>
        </pc:picChg>
        <pc:picChg chg="add mod">
          <ac:chgData name="C Warrington" userId="53dd928e-bdaa-4e97-8438-ebdd952c91a9" providerId="ADAL" clId="{0E0BDB59-7AE4-4838-BFEC-3EC4CC888979}" dt="2024-01-22T09:32:55.015" v="94" actId="1076"/>
          <ac:picMkLst>
            <pc:docMk/>
            <pc:sldMk cId="2260797888" sldId="262"/>
            <ac:picMk id="5" creationId="{44A06F18-D373-402C-85D3-D28E58F3BE67}"/>
          </ac:picMkLst>
        </pc:picChg>
        <pc:picChg chg="add del mod">
          <ac:chgData name="C Warrington" userId="53dd928e-bdaa-4e97-8438-ebdd952c91a9" providerId="ADAL" clId="{0E0BDB59-7AE4-4838-BFEC-3EC4CC888979}" dt="2024-01-22T09:31:39.549" v="74" actId="478"/>
          <ac:picMkLst>
            <pc:docMk/>
            <pc:sldMk cId="2260797888" sldId="262"/>
            <ac:picMk id="3076" creationId="{BA6D158E-1AC2-4547-B6AA-02F186E7EF50}"/>
          </ac:picMkLst>
        </pc:picChg>
      </pc:sldChg>
      <pc:sldMasterChg chg="modSp modSldLayout">
        <pc:chgData name="C Warrington" userId="53dd928e-bdaa-4e97-8438-ebdd952c91a9" providerId="ADAL" clId="{0E0BDB59-7AE4-4838-BFEC-3EC4CC888979}" dt="2024-01-22T09:26:18.347" v="1"/>
        <pc:sldMasterMkLst>
          <pc:docMk/>
          <pc:sldMasterMk cId="2460954070" sldId="2147483660"/>
        </pc:sldMasterMkLst>
        <pc:spChg chg="mod">
          <ac:chgData name="C Warrington" userId="53dd928e-bdaa-4e97-8438-ebdd952c91a9" providerId="ADAL" clId="{0E0BDB59-7AE4-4838-BFEC-3EC4CC888979}" dt="2024-01-22T09:26:18.347" v="1"/>
          <ac:spMkLst>
            <pc:docMk/>
            <pc:sldMasterMk cId="2460954070" sldId="2147483660"/>
            <ac:spMk id="2" creationId="{00000000-0000-0000-0000-000000000000}"/>
          </ac:spMkLst>
        </pc:spChg>
        <pc:spChg chg="mod">
          <ac:chgData name="C Warrington" userId="53dd928e-bdaa-4e97-8438-ebdd952c91a9" providerId="ADAL" clId="{0E0BDB59-7AE4-4838-BFEC-3EC4CC888979}" dt="2024-01-22T09:26:18.347" v="1"/>
          <ac:spMkLst>
            <pc:docMk/>
            <pc:sldMasterMk cId="2460954070" sldId="2147483660"/>
            <ac:spMk id="3" creationId="{00000000-0000-0000-0000-000000000000}"/>
          </ac:spMkLst>
        </pc:spChg>
        <pc:spChg chg="mod">
          <ac:chgData name="C Warrington" userId="53dd928e-bdaa-4e97-8438-ebdd952c91a9" providerId="ADAL" clId="{0E0BDB59-7AE4-4838-BFEC-3EC4CC888979}" dt="2024-01-22T09:26:18.347" v="1"/>
          <ac:spMkLst>
            <pc:docMk/>
            <pc:sldMasterMk cId="2460954070" sldId="2147483660"/>
            <ac:spMk id="4" creationId="{00000000-0000-0000-0000-000000000000}"/>
          </ac:spMkLst>
        </pc:spChg>
        <pc:spChg chg="mod">
          <ac:chgData name="C Warrington" userId="53dd928e-bdaa-4e97-8438-ebdd952c91a9" providerId="ADAL" clId="{0E0BDB59-7AE4-4838-BFEC-3EC4CC888979}" dt="2024-01-22T09:26:18.347" v="1"/>
          <ac:spMkLst>
            <pc:docMk/>
            <pc:sldMasterMk cId="2460954070" sldId="2147483660"/>
            <ac:spMk id="5" creationId="{00000000-0000-0000-0000-000000000000}"/>
          </ac:spMkLst>
        </pc:spChg>
        <pc:spChg chg="mod">
          <ac:chgData name="C Warrington" userId="53dd928e-bdaa-4e97-8438-ebdd952c91a9" providerId="ADAL" clId="{0E0BDB59-7AE4-4838-BFEC-3EC4CC888979}" dt="2024-01-22T09:26:18.347" v="1"/>
          <ac:spMkLst>
            <pc:docMk/>
            <pc:sldMasterMk cId="2460954070" sldId="2147483660"/>
            <ac:spMk id="6" creationId="{00000000-0000-0000-0000-000000000000}"/>
          </ac:spMkLst>
        </pc:spChg>
        <pc:sldLayoutChg chg="modSp">
          <pc:chgData name="C Warrington" userId="53dd928e-bdaa-4e97-8438-ebdd952c91a9" providerId="ADAL" clId="{0E0BDB59-7AE4-4838-BFEC-3EC4CC888979}" dt="2024-01-22T09:26:18.347" v="1"/>
          <pc:sldLayoutMkLst>
            <pc:docMk/>
            <pc:sldMasterMk cId="2460954070" sldId="2147483660"/>
            <pc:sldLayoutMk cId="2385387890" sldId="2147483661"/>
          </pc:sldLayoutMkLst>
          <pc:spChg chg="mod">
            <ac:chgData name="C Warrington" userId="53dd928e-bdaa-4e97-8438-ebdd952c91a9" providerId="ADAL" clId="{0E0BDB59-7AE4-4838-BFEC-3EC4CC888979}" dt="2024-01-22T09:26:18.347" v="1"/>
            <ac:spMkLst>
              <pc:docMk/>
              <pc:sldMasterMk cId="2460954070" sldId="2147483660"/>
              <pc:sldLayoutMk cId="2385387890" sldId="2147483661"/>
              <ac:spMk id="2" creationId="{00000000-0000-0000-0000-000000000000}"/>
            </ac:spMkLst>
          </pc:spChg>
          <pc:spChg chg="mod">
            <ac:chgData name="C Warrington" userId="53dd928e-bdaa-4e97-8438-ebdd952c91a9" providerId="ADAL" clId="{0E0BDB59-7AE4-4838-BFEC-3EC4CC888979}" dt="2024-01-22T09:26:18.347" v="1"/>
            <ac:spMkLst>
              <pc:docMk/>
              <pc:sldMasterMk cId="2460954070" sldId="2147483660"/>
              <pc:sldLayoutMk cId="2385387890" sldId="2147483661"/>
              <ac:spMk id="3" creationId="{00000000-0000-0000-0000-000000000000}"/>
            </ac:spMkLst>
          </pc:spChg>
        </pc:sldLayoutChg>
        <pc:sldLayoutChg chg="modSp">
          <pc:chgData name="C Warrington" userId="53dd928e-bdaa-4e97-8438-ebdd952c91a9" providerId="ADAL" clId="{0E0BDB59-7AE4-4838-BFEC-3EC4CC888979}" dt="2024-01-22T09:26:18.347" v="1"/>
          <pc:sldLayoutMkLst>
            <pc:docMk/>
            <pc:sldMasterMk cId="2460954070" sldId="2147483660"/>
            <pc:sldLayoutMk cId="2591524520" sldId="2147483663"/>
          </pc:sldLayoutMkLst>
          <pc:spChg chg="mod">
            <ac:chgData name="C Warrington" userId="53dd928e-bdaa-4e97-8438-ebdd952c91a9" providerId="ADAL" clId="{0E0BDB59-7AE4-4838-BFEC-3EC4CC888979}" dt="2024-01-22T09:26:18.347" v="1"/>
            <ac:spMkLst>
              <pc:docMk/>
              <pc:sldMasterMk cId="2460954070" sldId="2147483660"/>
              <pc:sldLayoutMk cId="2591524520" sldId="2147483663"/>
              <ac:spMk id="2" creationId="{00000000-0000-0000-0000-000000000000}"/>
            </ac:spMkLst>
          </pc:spChg>
          <pc:spChg chg="mod">
            <ac:chgData name="C Warrington" userId="53dd928e-bdaa-4e97-8438-ebdd952c91a9" providerId="ADAL" clId="{0E0BDB59-7AE4-4838-BFEC-3EC4CC888979}" dt="2024-01-22T09:26:18.347" v="1"/>
            <ac:spMkLst>
              <pc:docMk/>
              <pc:sldMasterMk cId="2460954070" sldId="2147483660"/>
              <pc:sldLayoutMk cId="2591524520" sldId="2147483663"/>
              <ac:spMk id="3" creationId="{00000000-0000-0000-0000-000000000000}"/>
            </ac:spMkLst>
          </pc:spChg>
        </pc:sldLayoutChg>
        <pc:sldLayoutChg chg="modSp">
          <pc:chgData name="C Warrington" userId="53dd928e-bdaa-4e97-8438-ebdd952c91a9" providerId="ADAL" clId="{0E0BDB59-7AE4-4838-BFEC-3EC4CC888979}" dt="2024-01-22T09:26:18.347" v="1"/>
          <pc:sldLayoutMkLst>
            <pc:docMk/>
            <pc:sldMasterMk cId="2460954070" sldId="2147483660"/>
            <pc:sldLayoutMk cId="1203092039" sldId="2147483664"/>
          </pc:sldLayoutMkLst>
          <pc:spChg chg="mod">
            <ac:chgData name="C Warrington" userId="53dd928e-bdaa-4e97-8438-ebdd952c91a9" providerId="ADAL" clId="{0E0BDB59-7AE4-4838-BFEC-3EC4CC888979}" dt="2024-01-22T09:26:18.347" v="1"/>
            <ac:spMkLst>
              <pc:docMk/>
              <pc:sldMasterMk cId="2460954070" sldId="2147483660"/>
              <pc:sldLayoutMk cId="1203092039" sldId="2147483664"/>
              <ac:spMk id="3" creationId="{00000000-0000-0000-0000-000000000000}"/>
            </ac:spMkLst>
          </pc:spChg>
          <pc:spChg chg="mod">
            <ac:chgData name="C Warrington" userId="53dd928e-bdaa-4e97-8438-ebdd952c91a9" providerId="ADAL" clId="{0E0BDB59-7AE4-4838-BFEC-3EC4CC888979}" dt="2024-01-22T09:26:18.347" v="1"/>
            <ac:spMkLst>
              <pc:docMk/>
              <pc:sldMasterMk cId="2460954070" sldId="2147483660"/>
              <pc:sldLayoutMk cId="1203092039" sldId="2147483664"/>
              <ac:spMk id="4" creationId="{00000000-0000-0000-0000-000000000000}"/>
            </ac:spMkLst>
          </pc:spChg>
        </pc:sldLayoutChg>
        <pc:sldLayoutChg chg="modSp">
          <pc:chgData name="C Warrington" userId="53dd928e-bdaa-4e97-8438-ebdd952c91a9" providerId="ADAL" clId="{0E0BDB59-7AE4-4838-BFEC-3EC4CC888979}" dt="2024-01-22T09:26:18.347" v="1"/>
          <pc:sldLayoutMkLst>
            <pc:docMk/>
            <pc:sldMasterMk cId="2460954070" sldId="2147483660"/>
            <pc:sldLayoutMk cId="3733172339" sldId="2147483665"/>
          </pc:sldLayoutMkLst>
          <pc:spChg chg="mod">
            <ac:chgData name="C Warrington" userId="53dd928e-bdaa-4e97-8438-ebdd952c91a9" providerId="ADAL" clId="{0E0BDB59-7AE4-4838-BFEC-3EC4CC888979}" dt="2024-01-22T09:26:18.347" v="1"/>
            <ac:spMkLst>
              <pc:docMk/>
              <pc:sldMasterMk cId="2460954070" sldId="2147483660"/>
              <pc:sldLayoutMk cId="3733172339" sldId="2147483665"/>
              <ac:spMk id="2" creationId="{00000000-0000-0000-0000-000000000000}"/>
            </ac:spMkLst>
          </pc:spChg>
          <pc:spChg chg="mod">
            <ac:chgData name="C Warrington" userId="53dd928e-bdaa-4e97-8438-ebdd952c91a9" providerId="ADAL" clId="{0E0BDB59-7AE4-4838-BFEC-3EC4CC888979}" dt="2024-01-22T09:26:18.347" v="1"/>
            <ac:spMkLst>
              <pc:docMk/>
              <pc:sldMasterMk cId="2460954070" sldId="2147483660"/>
              <pc:sldLayoutMk cId="3733172339" sldId="2147483665"/>
              <ac:spMk id="3" creationId="{00000000-0000-0000-0000-000000000000}"/>
            </ac:spMkLst>
          </pc:spChg>
          <pc:spChg chg="mod">
            <ac:chgData name="C Warrington" userId="53dd928e-bdaa-4e97-8438-ebdd952c91a9" providerId="ADAL" clId="{0E0BDB59-7AE4-4838-BFEC-3EC4CC888979}" dt="2024-01-22T09:26:18.347" v="1"/>
            <ac:spMkLst>
              <pc:docMk/>
              <pc:sldMasterMk cId="2460954070" sldId="2147483660"/>
              <pc:sldLayoutMk cId="3733172339" sldId="2147483665"/>
              <ac:spMk id="4" creationId="{00000000-0000-0000-0000-000000000000}"/>
            </ac:spMkLst>
          </pc:spChg>
          <pc:spChg chg="mod">
            <ac:chgData name="C Warrington" userId="53dd928e-bdaa-4e97-8438-ebdd952c91a9" providerId="ADAL" clId="{0E0BDB59-7AE4-4838-BFEC-3EC4CC888979}" dt="2024-01-22T09:26:18.347" v="1"/>
            <ac:spMkLst>
              <pc:docMk/>
              <pc:sldMasterMk cId="2460954070" sldId="2147483660"/>
              <pc:sldLayoutMk cId="3733172339" sldId="2147483665"/>
              <ac:spMk id="5" creationId="{00000000-0000-0000-0000-000000000000}"/>
            </ac:spMkLst>
          </pc:spChg>
          <pc:spChg chg="mod">
            <ac:chgData name="C Warrington" userId="53dd928e-bdaa-4e97-8438-ebdd952c91a9" providerId="ADAL" clId="{0E0BDB59-7AE4-4838-BFEC-3EC4CC888979}" dt="2024-01-22T09:26:18.347" v="1"/>
            <ac:spMkLst>
              <pc:docMk/>
              <pc:sldMasterMk cId="2460954070" sldId="2147483660"/>
              <pc:sldLayoutMk cId="3733172339" sldId="2147483665"/>
              <ac:spMk id="6" creationId="{00000000-0000-0000-0000-000000000000}"/>
            </ac:spMkLst>
          </pc:spChg>
        </pc:sldLayoutChg>
        <pc:sldLayoutChg chg="modSp">
          <pc:chgData name="C Warrington" userId="53dd928e-bdaa-4e97-8438-ebdd952c91a9" providerId="ADAL" clId="{0E0BDB59-7AE4-4838-BFEC-3EC4CC888979}" dt="2024-01-22T09:26:18.347" v="1"/>
          <pc:sldLayoutMkLst>
            <pc:docMk/>
            <pc:sldMasterMk cId="2460954070" sldId="2147483660"/>
            <pc:sldLayoutMk cId="3171841454" sldId="2147483668"/>
          </pc:sldLayoutMkLst>
          <pc:spChg chg="mod">
            <ac:chgData name="C Warrington" userId="53dd928e-bdaa-4e97-8438-ebdd952c91a9" providerId="ADAL" clId="{0E0BDB59-7AE4-4838-BFEC-3EC4CC888979}" dt="2024-01-22T09:26:18.347" v="1"/>
            <ac:spMkLst>
              <pc:docMk/>
              <pc:sldMasterMk cId="2460954070" sldId="2147483660"/>
              <pc:sldLayoutMk cId="3171841454" sldId="2147483668"/>
              <ac:spMk id="2" creationId="{00000000-0000-0000-0000-000000000000}"/>
            </ac:spMkLst>
          </pc:spChg>
          <pc:spChg chg="mod">
            <ac:chgData name="C Warrington" userId="53dd928e-bdaa-4e97-8438-ebdd952c91a9" providerId="ADAL" clId="{0E0BDB59-7AE4-4838-BFEC-3EC4CC888979}" dt="2024-01-22T09:26:18.347" v="1"/>
            <ac:spMkLst>
              <pc:docMk/>
              <pc:sldMasterMk cId="2460954070" sldId="2147483660"/>
              <pc:sldLayoutMk cId="3171841454" sldId="2147483668"/>
              <ac:spMk id="3" creationId="{00000000-0000-0000-0000-000000000000}"/>
            </ac:spMkLst>
          </pc:spChg>
          <pc:spChg chg="mod">
            <ac:chgData name="C Warrington" userId="53dd928e-bdaa-4e97-8438-ebdd952c91a9" providerId="ADAL" clId="{0E0BDB59-7AE4-4838-BFEC-3EC4CC888979}" dt="2024-01-22T09:26:18.347" v="1"/>
            <ac:spMkLst>
              <pc:docMk/>
              <pc:sldMasterMk cId="2460954070" sldId="2147483660"/>
              <pc:sldLayoutMk cId="3171841454" sldId="2147483668"/>
              <ac:spMk id="4" creationId="{00000000-0000-0000-0000-000000000000}"/>
            </ac:spMkLst>
          </pc:spChg>
        </pc:sldLayoutChg>
        <pc:sldLayoutChg chg="modSp">
          <pc:chgData name="C Warrington" userId="53dd928e-bdaa-4e97-8438-ebdd952c91a9" providerId="ADAL" clId="{0E0BDB59-7AE4-4838-BFEC-3EC4CC888979}" dt="2024-01-22T09:26:18.347" v="1"/>
          <pc:sldLayoutMkLst>
            <pc:docMk/>
            <pc:sldMasterMk cId="2460954070" sldId="2147483660"/>
            <pc:sldLayoutMk cId="1718958274" sldId="2147483669"/>
          </pc:sldLayoutMkLst>
          <pc:spChg chg="mod">
            <ac:chgData name="C Warrington" userId="53dd928e-bdaa-4e97-8438-ebdd952c91a9" providerId="ADAL" clId="{0E0BDB59-7AE4-4838-BFEC-3EC4CC888979}" dt="2024-01-22T09:26:18.347" v="1"/>
            <ac:spMkLst>
              <pc:docMk/>
              <pc:sldMasterMk cId="2460954070" sldId="2147483660"/>
              <pc:sldLayoutMk cId="1718958274" sldId="2147483669"/>
              <ac:spMk id="2" creationId="{00000000-0000-0000-0000-000000000000}"/>
            </ac:spMkLst>
          </pc:spChg>
          <pc:spChg chg="mod">
            <ac:chgData name="C Warrington" userId="53dd928e-bdaa-4e97-8438-ebdd952c91a9" providerId="ADAL" clId="{0E0BDB59-7AE4-4838-BFEC-3EC4CC888979}" dt="2024-01-22T09:26:18.347" v="1"/>
            <ac:spMkLst>
              <pc:docMk/>
              <pc:sldMasterMk cId="2460954070" sldId="2147483660"/>
              <pc:sldLayoutMk cId="1718958274" sldId="2147483669"/>
              <ac:spMk id="3" creationId="{00000000-0000-0000-0000-000000000000}"/>
            </ac:spMkLst>
          </pc:spChg>
          <pc:spChg chg="mod">
            <ac:chgData name="C Warrington" userId="53dd928e-bdaa-4e97-8438-ebdd952c91a9" providerId="ADAL" clId="{0E0BDB59-7AE4-4838-BFEC-3EC4CC888979}" dt="2024-01-22T09:26:18.347" v="1"/>
            <ac:spMkLst>
              <pc:docMk/>
              <pc:sldMasterMk cId="2460954070" sldId="2147483660"/>
              <pc:sldLayoutMk cId="1718958274" sldId="2147483669"/>
              <ac:spMk id="4" creationId="{00000000-0000-0000-0000-000000000000}"/>
            </ac:spMkLst>
          </pc:spChg>
        </pc:sldLayoutChg>
        <pc:sldLayoutChg chg="modSp">
          <pc:chgData name="C Warrington" userId="53dd928e-bdaa-4e97-8438-ebdd952c91a9" providerId="ADAL" clId="{0E0BDB59-7AE4-4838-BFEC-3EC4CC888979}" dt="2024-01-22T09:26:18.347" v="1"/>
          <pc:sldLayoutMkLst>
            <pc:docMk/>
            <pc:sldMasterMk cId="2460954070" sldId="2147483660"/>
            <pc:sldLayoutMk cId="3479445657" sldId="2147483671"/>
          </pc:sldLayoutMkLst>
          <pc:spChg chg="mod">
            <ac:chgData name="C Warrington" userId="53dd928e-bdaa-4e97-8438-ebdd952c91a9" providerId="ADAL" clId="{0E0BDB59-7AE4-4838-BFEC-3EC4CC888979}" dt="2024-01-22T09:26:18.347" v="1"/>
            <ac:spMkLst>
              <pc:docMk/>
              <pc:sldMasterMk cId="2460954070" sldId="2147483660"/>
              <pc:sldLayoutMk cId="3479445657" sldId="2147483671"/>
              <ac:spMk id="2" creationId="{00000000-0000-0000-0000-000000000000}"/>
            </ac:spMkLst>
          </pc:spChg>
          <pc:spChg chg="mod">
            <ac:chgData name="C Warrington" userId="53dd928e-bdaa-4e97-8438-ebdd952c91a9" providerId="ADAL" clId="{0E0BDB59-7AE4-4838-BFEC-3EC4CC888979}" dt="2024-01-22T09:26:18.347" v="1"/>
            <ac:spMkLst>
              <pc:docMk/>
              <pc:sldMasterMk cId="2460954070" sldId="2147483660"/>
              <pc:sldLayoutMk cId="3479445657" sldId="2147483671"/>
              <ac:spMk id="3" creationId="{00000000-0000-0000-0000-000000000000}"/>
            </ac:spMkLst>
          </pc:spChg>
        </pc:sldLayoutChg>
      </pc:sldMasterChg>
    </pc:docChg>
  </pc:docChgLst>
  <pc:docChgLst>
    <pc:chgData name="C Warrington" userId="S::ckamali@buxton.derbyshire.sch.uk::53dd928e-bdaa-4e97-8438-ebdd952c91a9" providerId="AD" clId="Web-{ED09B7D3-5302-5A60-08DF-C95C6E732E8C}"/>
    <pc:docChg chg="modSld">
      <pc:chgData name="C Warrington" userId="S::ckamali@buxton.derbyshire.sch.uk::53dd928e-bdaa-4e97-8438-ebdd952c91a9" providerId="AD" clId="Web-{ED09B7D3-5302-5A60-08DF-C95C6E732E8C}" dt="2024-01-22T14:22:48.749" v="0" actId="14100"/>
      <pc:docMkLst>
        <pc:docMk/>
      </pc:docMkLst>
      <pc:sldChg chg="modSp">
        <pc:chgData name="C Warrington" userId="S::ckamali@buxton.derbyshire.sch.uk::53dd928e-bdaa-4e97-8438-ebdd952c91a9" providerId="AD" clId="Web-{ED09B7D3-5302-5A60-08DF-C95C6E732E8C}" dt="2024-01-22T14:22:48.749" v="0" actId="14100"/>
        <pc:sldMkLst>
          <pc:docMk/>
          <pc:sldMk cId="3992566718" sldId="257"/>
        </pc:sldMkLst>
        <pc:spChg chg="mod">
          <ac:chgData name="C Warrington" userId="S::ckamali@buxton.derbyshire.sch.uk::53dd928e-bdaa-4e97-8438-ebdd952c91a9" providerId="AD" clId="Web-{ED09B7D3-5302-5A60-08DF-C95C6E732E8C}" dt="2024-01-22T14:22:48.749" v="0" actId="14100"/>
          <ac:spMkLst>
            <pc:docMk/>
            <pc:sldMk cId="3992566718" sldId="257"/>
            <ac:spMk id="3" creationId="{32595014-B7EB-73F6-C76F-8C786FE1974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3868519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9538725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40806358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4911663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9888425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7036280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00023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991686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9750175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40271549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789283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1/22/2024</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192284670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A528E-78C5-D411-8565-23DFFD59A375}"/>
              </a:ext>
            </a:extLst>
          </p:cNvPr>
          <p:cNvSpPr>
            <a:spLocks noGrp="1"/>
          </p:cNvSpPr>
          <p:nvPr>
            <p:ph type="title"/>
          </p:nvPr>
        </p:nvSpPr>
        <p:spPr>
          <a:xfrm>
            <a:off x="570453" y="633575"/>
            <a:ext cx="2508307" cy="515718"/>
          </a:xfrm>
        </p:spPr>
        <p:txBody>
          <a:bodyPr>
            <a:normAutofit fontScale="90000"/>
          </a:bodyPr>
          <a:lstStyle/>
          <a:p>
            <a:r>
              <a:rPr lang="en-US" b="1" dirty="0">
                <a:ea typeface="Calibri Light"/>
                <a:cs typeface="Calibri Light"/>
              </a:rPr>
              <a:t>Mind Maps</a:t>
            </a:r>
            <a:r>
              <a:rPr lang="en-US" dirty="0">
                <a:ea typeface="Calibri Light"/>
                <a:cs typeface="Calibri Light"/>
              </a:rPr>
              <a:t> </a:t>
            </a:r>
            <a:endParaRPr lang="en-US" dirty="0"/>
          </a:p>
        </p:txBody>
      </p:sp>
      <p:sp>
        <p:nvSpPr>
          <p:cNvPr id="3" name="Content Placeholder 2">
            <a:extLst>
              <a:ext uri="{FF2B5EF4-FFF2-40B4-BE49-F238E27FC236}">
                <a16:creationId xmlns:a16="http://schemas.microsoft.com/office/drawing/2014/main" id="{9C23F64A-D855-A392-E921-C7F4A8A9F925}"/>
              </a:ext>
            </a:extLst>
          </p:cNvPr>
          <p:cNvSpPr>
            <a:spLocks noGrp="1"/>
          </p:cNvSpPr>
          <p:nvPr>
            <p:ph idx="1"/>
          </p:nvPr>
        </p:nvSpPr>
        <p:spPr>
          <a:xfrm>
            <a:off x="2105638" y="238496"/>
            <a:ext cx="6702802" cy="1548360"/>
          </a:xfrm>
        </p:spPr>
        <p:txBody>
          <a:bodyPr vert="horz" lIns="68580" tIns="34290" rIns="68580" bIns="34290" rtlCol="0" anchor="t">
            <a:normAutofit/>
          </a:bodyPr>
          <a:lstStyle/>
          <a:p>
            <a:pPr marL="0" indent="0" algn="just">
              <a:buNone/>
            </a:pPr>
            <a:r>
              <a:rPr lang="en-GB" sz="1800" dirty="0">
                <a:solidFill>
                  <a:srgbClr val="0C1F32"/>
                </a:solidFill>
                <a:ea typeface="Calibri"/>
                <a:cs typeface="Calibri"/>
              </a:rPr>
              <a:t>Mind maps are a great way to organise important information. There are many mind map examples available on the internet but it’s even better to create your own as the act of re-reading and summarising your notes will help embed the knowledge into your long-term memory.</a:t>
            </a:r>
            <a:endParaRPr lang="en-US" sz="1800" dirty="0">
              <a:solidFill>
                <a:srgbClr val="0C1F32"/>
              </a:solidFill>
              <a:ea typeface="Calibri"/>
              <a:cs typeface="Calibri"/>
            </a:endParaRPr>
          </a:p>
          <a:p>
            <a:endParaRPr lang="en-US" dirty="0">
              <a:ea typeface="Calibri"/>
              <a:cs typeface="Calibri"/>
            </a:endParaRPr>
          </a:p>
        </p:txBody>
      </p:sp>
      <p:pic>
        <p:nvPicPr>
          <p:cNvPr id="4" name="Picture 3">
            <a:extLst>
              <a:ext uri="{FF2B5EF4-FFF2-40B4-BE49-F238E27FC236}">
                <a16:creationId xmlns:a16="http://schemas.microsoft.com/office/drawing/2014/main" id="{92AE36B4-05AE-4666-9F64-D98B71914930}"/>
              </a:ext>
            </a:extLst>
          </p:cNvPr>
          <p:cNvPicPr>
            <a:picLocks noChangeAspect="1"/>
          </p:cNvPicPr>
          <p:nvPr/>
        </p:nvPicPr>
        <p:blipFill>
          <a:blip r:embed="rId2"/>
          <a:stretch>
            <a:fillRect/>
          </a:stretch>
        </p:blipFill>
        <p:spPr>
          <a:xfrm>
            <a:off x="229355" y="1737588"/>
            <a:ext cx="8445386" cy="4755285"/>
          </a:xfrm>
          <a:prstGeom prst="rect">
            <a:avLst/>
          </a:prstGeom>
        </p:spPr>
      </p:pic>
    </p:spTree>
    <p:extLst>
      <p:ext uri="{BB962C8B-B14F-4D97-AF65-F5344CB8AC3E}">
        <p14:creationId xmlns:p14="http://schemas.microsoft.com/office/powerpoint/2010/main" val="8887940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10 Examples of Mind Mapping to Conquer Complexity and Unleash Potential">
            <a:extLst>
              <a:ext uri="{FF2B5EF4-FFF2-40B4-BE49-F238E27FC236}">
                <a16:creationId xmlns:a16="http://schemas.microsoft.com/office/drawing/2014/main" id="{EC1581C2-2BF7-4ACE-ABA4-D712D85B2A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322" y="402673"/>
            <a:ext cx="8837355" cy="57548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24314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Why Are Mind Maps Effective">
            <a:extLst>
              <a:ext uri="{FF2B5EF4-FFF2-40B4-BE49-F238E27FC236}">
                <a16:creationId xmlns:a16="http://schemas.microsoft.com/office/drawing/2014/main" id="{CAB0AA52-B273-4766-AE60-948E573756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8930" y="476075"/>
            <a:ext cx="8488004" cy="5905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57322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6 Ways to Make Flash Cards - wikiHow">
            <a:extLst>
              <a:ext uri="{FF2B5EF4-FFF2-40B4-BE49-F238E27FC236}">
                <a16:creationId xmlns:a16="http://schemas.microsoft.com/office/drawing/2014/main" id="{E7BF1DE6-3C83-48C9-8AAC-955E310925C6}"/>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a:extLst>
              <a:ext uri="{FF2B5EF4-FFF2-40B4-BE49-F238E27FC236}">
                <a16:creationId xmlns:a16="http://schemas.microsoft.com/office/drawing/2014/main" id="{BFBAEC79-0B1F-41E2-8692-BEA5CCB104FC}"/>
              </a:ext>
            </a:extLst>
          </p:cNvPr>
          <p:cNvPicPr>
            <a:picLocks noChangeAspect="1"/>
          </p:cNvPicPr>
          <p:nvPr/>
        </p:nvPicPr>
        <p:blipFill>
          <a:blip r:embed="rId2"/>
          <a:stretch>
            <a:fillRect/>
          </a:stretch>
        </p:blipFill>
        <p:spPr>
          <a:xfrm>
            <a:off x="204132" y="361536"/>
            <a:ext cx="4602760" cy="6134928"/>
          </a:xfrm>
          <a:prstGeom prst="rect">
            <a:avLst/>
          </a:prstGeom>
        </p:spPr>
      </p:pic>
      <p:pic>
        <p:nvPicPr>
          <p:cNvPr id="5" name="Picture 4">
            <a:extLst>
              <a:ext uri="{FF2B5EF4-FFF2-40B4-BE49-F238E27FC236}">
                <a16:creationId xmlns:a16="http://schemas.microsoft.com/office/drawing/2014/main" id="{44A06F18-D373-402C-85D3-D28E58F3BE67}"/>
              </a:ext>
            </a:extLst>
          </p:cNvPr>
          <p:cNvPicPr>
            <a:picLocks noChangeAspect="1"/>
          </p:cNvPicPr>
          <p:nvPr/>
        </p:nvPicPr>
        <p:blipFill>
          <a:blip r:embed="rId3"/>
          <a:stretch>
            <a:fillRect/>
          </a:stretch>
        </p:blipFill>
        <p:spPr>
          <a:xfrm>
            <a:off x="4984459" y="1510018"/>
            <a:ext cx="3955409" cy="3955409"/>
          </a:xfrm>
          <a:prstGeom prst="rect">
            <a:avLst/>
          </a:prstGeom>
        </p:spPr>
      </p:pic>
    </p:spTree>
    <p:extLst>
      <p:ext uri="{BB962C8B-B14F-4D97-AF65-F5344CB8AC3E}">
        <p14:creationId xmlns:p14="http://schemas.microsoft.com/office/powerpoint/2010/main" val="2260797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59D6A-6881-8C89-11C7-4297F07E0A8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179CD8E-FCA9-164B-0336-72B42EC7D2CA}"/>
              </a:ext>
            </a:extLst>
          </p:cNvPr>
          <p:cNvSpPr>
            <a:spLocks noGrp="1"/>
          </p:cNvSpPr>
          <p:nvPr>
            <p:ph type="title"/>
          </p:nvPr>
        </p:nvSpPr>
        <p:spPr>
          <a:xfrm>
            <a:off x="318258" y="239291"/>
            <a:ext cx="1745434" cy="1325563"/>
          </a:xfrm>
        </p:spPr>
        <p:txBody>
          <a:bodyPr/>
          <a:lstStyle/>
          <a:p>
            <a:r>
              <a:rPr lang="en-US" b="1" dirty="0">
                <a:ea typeface="Calibri Light"/>
                <a:cs typeface="Calibri Light"/>
              </a:rPr>
              <a:t>Flash Cards </a:t>
            </a:r>
            <a:endParaRPr lang="en-US" b="1" dirty="0"/>
          </a:p>
        </p:txBody>
      </p:sp>
      <p:sp>
        <p:nvSpPr>
          <p:cNvPr id="3" name="Content Placeholder 2">
            <a:extLst>
              <a:ext uri="{FF2B5EF4-FFF2-40B4-BE49-F238E27FC236}">
                <a16:creationId xmlns:a16="http://schemas.microsoft.com/office/drawing/2014/main" id="{16D97AAD-9EAA-AFCF-458E-5A03CD19705F}"/>
              </a:ext>
            </a:extLst>
          </p:cNvPr>
          <p:cNvSpPr>
            <a:spLocks noGrp="1"/>
          </p:cNvSpPr>
          <p:nvPr>
            <p:ph idx="1"/>
          </p:nvPr>
        </p:nvSpPr>
        <p:spPr>
          <a:xfrm>
            <a:off x="2189527" y="308653"/>
            <a:ext cx="6762050" cy="1478202"/>
          </a:xfrm>
        </p:spPr>
        <p:txBody>
          <a:bodyPr vert="horz" lIns="68580" tIns="34290" rIns="68580" bIns="34290" rtlCol="0" anchor="t">
            <a:normAutofit/>
          </a:bodyPr>
          <a:lstStyle/>
          <a:p>
            <a:pPr marL="0" indent="0" algn="just">
              <a:buNone/>
            </a:pPr>
            <a:r>
              <a:rPr lang="en-GB" sz="1400" dirty="0">
                <a:solidFill>
                  <a:srgbClr val="0C1F32"/>
                </a:solidFill>
                <a:ea typeface="Calibri"/>
                <a:cs typeface="Calibri"/>
              </a:rPr>
              <a:t>One of the best uses of flash cards is to self-quiz but you can even get a friend or family member to quiz you on different topics. A lot of ready made flash cards come with self-quizzing questions on the front and the answers on the back, these are also easy to create yourself. An important aspect of self-quizzing yourself with flash cards is to change the order of the questions each time you do it. This means your brain won’t just learn the answers like learning the words to a song you hear regularly, it will need to think about connecting the correct answer to the question.</a:t>
            </a:r>
            <a:endParaRPr lang="en-US" sz="1400" dirty="0">
              <a:solidFill>
                <a:srgbClr val="0C1F32"/>
              </a:solidFill>
              <a:ea typeface="Calibri"/>
              <a:cs typeface="Calibri"/>
            </a:endParaRPr>
          </a:p>
        </p:txBody>
      </p:sp>
      <p:pic>
        <p:nvPicPr>
          <p:cNvPr id="4" name="Picture 3">
            <a:extLst>
              <a:ext uri="{FF2B5EF4-FFF2-40B4-BE49-F238E27FC236}">
                <a16:creationId xmlns:a16="http://schemas.microsoft.com/office/drawing/2014/main" id="{65B2A5B4-2969-4101-961F-661ECBA08843}"/>
              </a:ext>
            </a:extLst>
          </p:cNvPr>
          <p:cNvPicPr>
            <a:picLocks noChangeAspect="1"/>
          </p:cNvPicPr>
          <p:nvPr/>
        </p:nvPicPr>
        <p:blipFill>
          <a:blip r:embed="rId2"/>
          <a:stretch>
            <a:fillRect/>
          </a:stretch>
        </p:blipFill>
        <p:spPr>
          <a:xfrm>
            <a:off x="433243" y="1870744"/>
            <a:ext cx="3641010" cy="4853031"/>
          </a:xfrm>
          <a:prstGeom prst="rect">
            <a:avLst/>
          </a:prstGeom>
        </p:spPr>
      </p:pic>
      <p:pic>
        <p:nvPicPr>
          <p:cNvPr id="5" name="Picture 4">
            <a:extLst>
              <a:ext uri="{FF2B5EF4-FFF2-40B4-BE49-F238E27FC236}">
                <a16:creationId xmlns:a16="http://schemas.microsoft.com/office/drawing/2014/main" id="{1F47C94F-AD3E-4AE9-9879-5A3E385237CF}"/>
              </a:ext>
            </a:extLst>
          </p:cNvPr>
          <p:cNvPicPr>
            <a:picLocks noChangeAspect="1"/>
          </p:cNvPicPr>
          <p:nvPr/>
        </p:nvPicPr>
        <p:blipFill>
          <a:blip r:embed="rId3"/>
          <a:stretch>
            <a:fillRect/>
          </a:stretch>
        </p:blipFill>
        <p:spPr>
          <a:xfrm>
            <a:off x="4318811" y="2441196"/>
            <a:ext cx="4632765" cy="3706980"/>
          </a:xfrm>
          <a:prstGeom prst="rect">
            <a:avLst/>
          </a:prstGeom>
        </p:spPr>
      </p:pic>
    </p:spTree>
    <p:extLst>
      <p:ext uri="{BB962C8B-B14F-4D97-AF65-F5344CB8AC3E}">
        <p14:creationId xmlns:p14="http://schemas.microsoft.com/office/powerpoint/2010/main" val="862567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43A96-000B-C2B8-1549-341144CFF879}"/>
              </a:ext>
            </a:extLst>
          </p:cNvPr>
          <p:cNvSpPr>
            <a:spLocks noGrp="1"/>
          </p:cNvSpPr>
          <p:nvPr>
            <p:ph type="title"/>
          </p:nvPr>
        </p:nvSpPr>
        <p:spPr>
          <a:xfrm>
            <a:off x="94726" y="311868"/>
            <a:ext cx="2623307" cy="2431332"/>
          </a:xfrm>
        </p:spPr>
        <p:txBody>
          <a:bodyPr>
            <a:noAutofit/>
          </a:bodyPr>
          <a:lstStyle/>
          <a:p>
            <a:r>
              <a:rPr lang="en-GB" sz="3600" b="1" dirty="0">
                <a:solidFill>
                  <a:srgbClr val="0C1F32"/>
                </a:solidFill>
                <a:latin typeface="Calibri Light" panose="020F0302020204030204" pitchFamily="34" charset="0"/>
                <a:ea typeface="Calibri"/>
                <a:cs typeface="Calibri Light" panose="020F0302020204030204" pitchFamily="34" charset="0"/>
              </a:rPr>
              <a:t>Past papers, questions and</a:t>
            </a:r>
            <a:br>
              <a:rPr lang="en-GB" sz="3600" b="1" dirty="0">
                <a:solidFill>
                  <a:srgbClr val="0C1F32"/>
                </a:solidFill>
                <a:latin typeface="Calibri Light" panose="020F0302020204030204" pitchFamily="34" charset="0"/>
                <a:ea typeface="Calibri"/>
                <a:cs typeface="Calibri Light" panose="020F0302020204030204" pitchFamily="34" charset="0"/>
              </a:rPr>
            </a:br>
            <a:r>
              <a:rPr lang="en-GB" sz="3600" b="1" dirty="0">
                <a:solidFill>
                  <a:srgbClr val="0C1F32"/>
                </a:solidFill>
                <a:latin typeface="Calibri Light" panose="020F0302020204030204" pitchFamily="34" charset="0"/>
                <a:ea typeface="Calibri"/>
                <a:cs typeface="Calibri Light" panose="020F0302020204030204" pitchFamily="34" charset="0"/>
              </a:rPr>
              <a:t>mark </a:t>
            </a:r>
            <a:br>
              <a:rPr lang="en-GB" sz="3600" b="1" dirty="0">
                <a:solidFill>
                  <a:srgbClr val="0C1F32"/>
                </a:solidFill>
                <a:latin typeface="Calibri Light" panose="020F0302020204030204" pitchFamily="34" charset="0"/>
                <a:ea typeface="Calibri"/>
                <a:cs typeface="Calibri Light" panose="020F0302020204030204" pitchFamily="34" charset="0"/>
              </a:rPr>
            </a:br>
            <a:r>
              <a:rPr lang="en-GB" sz="3600" b="1" dirty="0">
                <a:solidFill>
                  <a:srgbClr val="0C1F32"/>
                </a:solidFill>
                <a:latin typeface="Calibri Light" panose="020F0302020204030204" pitchFamily="34" charset="0"/>
                <a:ea typeface="Calibri"/>
                <a:cs typeface="Calibri Light" panose="020F0302020204030204" pitchFamily="34" charset="0"/>
              </a:rPr>
              <a:t>schemes</a:t>
            </a:r>
            <a:endParaRPr lang="en-US" sz="25800" b="1" dirty="0">
              <a:latin typeface="Calibri Light" panose="020F0302020204030204" pitchFamily="34" charset="0"/>
              <a:cs typeface="Calibri Light" panose="020F0302020204030204" pitchFamily="34" charset="0"/>
            </a:endParaRPr>
          </a:p>
        </p:txBody>
      </p:sp>
      <p:sp>
        <p:nvSpPr>
          <p:cNvPr id="3" name="Content Placeholder 2">
            <a:extLst>
              <a:ext uri="{FF2B5EF4-FFF2-40B4-BE49-F238E27FC236}">
                <a16:creationId xmlns:a16="http://schemas.microsoft.com/office/drawing/2014/main" id="{32595014-B7EB-73F6-C76F-8C786FE19749}"/>
              </a:ext>
            </a:extLst>
          </p:cNvPr>
          <p:cNvSpPr>
            <a:spLocks noGrp="1"/>
          </p:cNvSpPr>
          <p:nvPr>
            <p:ph idx="1"/>
          </p:nvPr>
        </p:nvSpPr>
        <p:spPr>
          <a:xfrm>
            <a:off x="2506460" y="160058"/>
            <a:ext cx="6506809" cy="2994203"/>
          </a:xfrm>
        </p:spPr>
        <p:txBody>
          <a:bodyPr vert="horz" lIns="68580" tIns="34290" rIns="68580" bIns="34290" rtlCol="0" anchor="t">
            <a:normAutofit/>
          </a:bodyPr>
          <a:lstStyle/>
          <a:p>
            <a:pPr>
              <a:spcBef>
                <a:spcPct val="0"/>
              </a:spcBef>
            </a:pPr>
            <a:endParaRPr lang="en-GB" sz="1800" b="1" dirty="0">
              <a:solidFill>
                <a:srgbClr val="0C1F32"/>
              </a:solidFill>
              <a:ea typeface="Calibri"/>
              <a:cs typeface="Calibri"/>
            </a:endParaRPr>
          </a:p>
          <a:p>
            <a:pPr marL="0" indent="0">
              <a:spcBef>
                <a:spcPct val="0"/>
              </a:spcBef>
              <a:buNone/>
            </a:pPr>
            <a:r>
              <a:rPr lang="en-GB" sz="1800" dirty="0">
                <a:solidFill>
                  <a:srgbClr val="0C1F32"/>
                </a:solidFill>
                <a:ea typeface="Calibri"/>
                <a:cs typeface="Calibri"/>
              </a:rPr>
              <a:t>Try to get as many past exams as possible and the mark schemes to go with them. If you are finding the mark scheme hard to follow, ask a teacher to explain how it works. Some exam boards produce “student friendly” mark schemes that are easier to follow. It can also be useful to look at examiners’ reports for past examinations, as they can highlight common errors and also help explain what was done well and how. But just having lots of past papers is not enough. It’s important that they are used well to prepare for the actual day of the exam.</a:t>
            </a:r>
            <a:endParaRPr lang="en-US" sz="1800" dirty="0">
              <a:solidFill>
                <a:srgbClr val="0C1F32"/>
              </a:solidFill>
              <a:ea typeface="Calibri"/>
              <a:cs typeface="Calibri"/>
            </a:endParaRPr>
          </a:p>
          <a:p>
            <a:endParaRPr lang="en-US" dirty="0">
              <a:ea typeface="Calibri"/>
              <a:cs typeface="Calibri"/>
            </a:endParaRPr>
          </a:p>
        </p:txBody>
      </p:sp>
      <p:pic>
        <p:nvPicPr>
          <p:cNvPr id="4098" name="Picture 2" descr="GCSE Key Stage 4 Exam Paper 2 2018 &amp; Solutions E-book - Foundation Tier —  KS2, KS3, KS4 (GCSE) &amp; A-level Online Mathematics Tutoring">
            <a:extLst>
              <a:ext uri="{FF2B5EF4-FFF2-40B4-BE49-F238E27FC236}">
                <a16:creationId xmlns:a16="http://schemas.microsoft.com/office/drawing/2014/main" id="{52330732-C06D-4DF9-9DFE-BAD34DD05E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995927">
            <a:off x="5581127" y="3120037"/>
            <a:ext cx="3138488" cy="3429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CCADA094-C7DA-4340-BE5D-35E7BAD09C4A}"/>
              </a:ext>
            </a:extLst>
          </p:cNvPr>
          <p:cNvPicPr>
            <a:picLocks noChangeAspect="1"/>
          </p:cNvPicPr>
          <p:nvPr/>
        </p:nvPicPr>
        <p:blipFill>
          <a:blip r:embed="rId3"/>
          <a:stretch>
            <a:fillRect/>
          </a:stretch>
        </p:blipFill>
        <p:spPr>
          <a:xfrm>
            <a:off x="351028" y="3573712"/>
            <a:ext cx="4619276" cy="2309638"/>
          </a:xfrm>
          <a:prstGeom prst="rect">
            <a:avLst/>
          </a:prstGeom>
        </p:spPr>
      </p:pic>
    </p:spTree>
    <p:extLst>
      <p:ext uri="{BB962C8B-B14F-4D97-AF65-F5344CB8AC3E}">
        <p14:creationId xmlns:p14="http://schemas.microsoft.com/office/powerpoint/2010/main" val="399256671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A59C2EF00613B43912B464FDA06E3DF" ma:contentTypeVersion="13" ma:contentTypeDescription="Create a new document." ma:contentTypeScope="" ma:versionID="40c48cea6177c487429b23674fbe2224">
  <xsd:schema xmlns:xsd="http://www.w3.org/2001/XMLSchema" xmlns:xs="http://www.w3.org/2001/XMLSchema" xmlns:p="http://schemas.microsoft.com/office/2006/metadata/properties" xmlns:ns2="9be4f1ff-96bd-4823-bbc7-8fc2443bd280" xmlns:ns3="e86fda1c-c422-4190-8e7f-2671c0ebda2a" targetNamespace="http://schemas.microsoft.com/office/2006/metadata/properties" ma:root="true" ma:fieldsID="40cd3752aa93f9e83230a02008490636" ns2:_="" ns3:_="">
    <xsd:import namespace="9be4f1ff-96bd-4823-bbc7-8fc2443bd280"/>
    <xsd:import namespace="e86fda1c-c422-4190-8e7f-2671c0ebda2a"/>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be4f1ff-96bd-4823-bbc7-8fc2443bd28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ad143763-61c0-4d2a-aaf0-94a62176ed47" ma:termSetId="09814cd3-568e-fe90-9814-8d621ff8fb84" ma:anchorId="fba54fb3-c3e1-fe81-a776-ca4b69148c4d" ma:open="true" ma:isKeyword="false">
      <xsd:complexType>
        <xsd:sequence>
          <xsd:element ref="pc:Terms" minOccurs="0" maxOccurs="1"/>
        </xsd:sequence>
      </xsd:complex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86fda1c-c422-4190-8e7f-2671c0ebda2a"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92c1eca9-5596-4490-b609-0cec35d9c92e}" ma:internalName="TaxCatchAll" ma:showField="CatchAllData" ma:web="e86fda1c-c422-4190-8e7f-2671c0ebda2a">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16C396E-0E27-4838-A708-B2AE1387ADFC}"/>
</file>

<file path=customXml/itemProps2.xml><?xml version="1.0" encoding="utf-8"?>
<ds:datastoreItem xmlns:ds="http://schemas.openxmlformats.org/officeDocument/2006/customXml" ds:itemID="{A345CC15-7F4B-4AC4-ACE8-49C99C13AF4B}"/>
</file>

<file path=docProps/app.xml><?xml version="1.0" encoding="utf-8"?>
<Properties xmlns="http://schemas.openxmlformats.org/officeDocument/2006/extended-properties" xmlns:vt="http://schemas.openxmlformats.org/officeDocument/2006/docPropsVTypes">
  <Template>Office Theme</Template>
  <TotalTime>28</TotalTime>
  <Words>316</Words>
  <Application>Microsoft Office PowerPoint</Application>
  <PresentationFormat>On-screen Show (4:3)</PresentationFormat>
  <Paragraphs>7</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Mind Maps </vt:lpstr>
      <vt:lpstr>PowerPoint Presentation</vt:lpstr>
      <vt:lpstr>PowerPoint Presentation</vt:lpstr>
      <vt:lpstr>PowerPoint Presentation</vt:lpstr>
      <vt:lpstr>Flash Cards </vt:lpstr>
      <vt:lpstr>Past papers, questions and mark  schemes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C Warrington</cp:lastModifiedBy>
  <cp:revision>14</cp:revision>
  <dcterms:created xsi:type="dcterms:W3CDTF">2024-01-19T14:37:16Z</dcterms:created>
  <dcterms:modified xsi:type="dcterms:W3CDTF">2024-01-22T14:22:48Z</dcterms:modified>
</cp:coreProperties>
</file>