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8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7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51E24C-AADF-4E96-A544-BB028ACA7B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42D0519-A335-41E5-8EEA-C58F9B6228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7325ED-F234-4BE9-BADE-7A1DECC9A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0EA4C-A067-49A6-B6D4-1BEF924E0CF9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2B911D-4FB5-4278-B8C9-AFF395708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BB3B4B-217C-4902-9AFE-FD003137E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3130A-1E83-4E97-BE8C-DA90F309D9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50784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9DA59E-F84D-4050-B8DE-2A08AED9D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D152C5-BC85-4AEA-B9F4-6BBF989726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5BEDCB-18E1-4D89-9075-DA1DC135AF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0EA4C-A067-49A6-B6D4-1BEF924E0CF9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FB93E4-744A-47D2-95B6-B1CB50410C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7632A2-0B9A-4775-BCA4-A68FFBBAAC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3130A-1E83-4E97-BE8C-DA90F309D9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70552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DA09CB-ED1D-4A43-98F1-B9A1DCE0D5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62CA77-6B19-4D80-AA66-C75112CB49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E39314-E218-48D8-92CD-E9F5457C76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0EA4C-A067-49A6-B6D4-1BEF924E0CF9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08A487-F848-4247-9C0B-1EAAD888B4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F8E397-E092-4B74-B266-646031AADB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3130A-1E83-4E97-BE8C-DA90F309D9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0086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5EB86B-21F0-491C-ADB7-37352906EC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5C8163-0D09-4907-9CAA-C47104401D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CCEEBE-476D-49C8-8DA2-A3103F14CA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DC0CC1-3608-4857-ABBF-03509FA55B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0EA4C-A067-49A6-B6D4-1BEF924E0CF9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7DEC9D-7E84-4EC4-AF41-045CB9A53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BB6576-649A-4706-BED6-CA72B38B49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3130A-1E83-4E97-BE8C-DA90F309D9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2359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066BCE-448D-4C35-8AA0-68264B408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E6199D-BCA2-4A65-A92E-568D1E7633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757B78C-3853-446A-AA3D-44F452BC08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F54D2D-FD8F-468F-AEE0-FC9A4EDCBE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5EF3834-5D07-4D8C-9FFF-E00E0BB54AB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39E6136-B2FD-4156-B37A-C23CA360F9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0EA4C-A067-49A6-B6D4-1BEF924E0CF9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559E4E0-B8AF-4AA3-AB00-ED60EAE2CC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81968D9-938E-4439-811D-5C86144F91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3130A-1E83-4E97-BE8C-DA90F309D9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4151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606A4A-A67F-4B3E-AFF6-99E0C96604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F1B540A-6F63-4F4C-A9BC-FA5B9DC288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0EA4C-A067-49A6-B6D4-1BEF924E0CF9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7473A2-8781-4775-A82E-6BD7AF3C4A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F4D2CC9-A404-4756-9DAF-D6D8639E6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3130A-1E83-4E97-BE8C-DA90F309D9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675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66A4699-D3E5-43B0-B66D-A9A7C34E3E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0EA4C-A067-49A6-B6D4-1BEF924E0CF9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0A8ECC9-9070-4EB7-BE5A-DE7358A977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AB326C-2065-45BA-AAF2-7DAAD87739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3130A-1E83-4E97-BE8C-DA90F309D9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43355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7CF721-7E66-4B40-A4F2-8537E3C16A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B48847-CDE3-4660-A87B-85DC308968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7C4852-8DFE-4E69-A451-FEEBEBE98D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C8170E-16EC-449B-A0D6-B9D2DACD1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0EA4C-A067-49A6-B6D4-1BEF924E0CF9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9A63AF-9647-4343-BD9D-963EA3094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3F3CE2-C29D-4F4D-BB0B-70C6D18F2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3130A-1E83-4E97-BE8C-DA90F309D9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5182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45ACA0-13BC-47AC-B7E2-181D78F44B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64BB0A2-A8A4-4A51-98BD-985DA6DAFE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19A367-49B0-4EB9-A40F-2746D13406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A6945A-7DF3-4945-927C-8A19DB85DC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0EA4C-A067-49A6-B6D4-1BEF924E0CF9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B900B0-1372-4CE5-9DBA-5B7B14E8E8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30A0F0-D2FF-4CA5-9568-5F04A44D16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3130A-1E83-4E97-BE8C-DA90F309D9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97749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4A3460-8EAC-4069-B7C3-80F3B7F079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1A00291-D1AE-4260-8FD2-CF82E2A114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35785A-19B3-4970-9012-8A3DDCDE9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0EA4C-A067-49A6-B6D4-1BEF924E0CF9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1FE322-4ED2-4B54-862F-7FC3FCBA2D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B42929-7D61-40D6-B351-EFE12139FD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3130A-1E83-4E97-BE8C-DA90F309D9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98483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4D8FE3D-4721-49F4-846B-2B94DEDE782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1DE3B9-3A4A-4C38-985C-02D26542F3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1F0008-8B15-402D-9A64-480310BA29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0EA4C-A067-49A6-B6D4-1BEF924E0CF9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005F99-B5EC-4B57-B801-C07862797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352A0D-858E-4453-AADE-8922A0B17E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3130A-1E83-4E97-BE8C-DA90F309D9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2017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C52790A-267A-49C8-B762-F9A6F8FC4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63470F-D877-4343-B934-0A945E5CD9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1CE518-0ABA-4C36-BCE9-8D010AEE85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F0EA4C-A067-49A6-B6D4-1BEF924E0CF9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018E01-B708-4730-B04D-AF288E58BF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3B3AC5-0090-4FAC-A648-8C93C85A68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33130A-1E83-4E97-BE8C-DA90F309D9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8763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10F5B5-6F42-4499-B67B-C70FBA9D35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Making better use of your knowledge organiser</a:t>
            </a:r>
            <a:endParaRPr lang="en-GB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E97A559-AEDA-45F8-9E16-0117C8BD23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6787" y="1508646"/>
            <a:ext cx="9007435" cy="4593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5213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A59C2EF00613B43912B464FDA06E3DF" ma:contentTypeVersion="13" ma:contentTypeDescription="Create a new document." ma:contentTypeScope="" ma:versionID="40c48cea6177c487429b23674fbe2224">
  <xsd:schema xmlns:xsd="http://www.w3.org/2001/XMLSchema" xmlns:xs="http://www.w3.org/2001/XMLSchema" xmlns:p="http://schemas.microsoft.com/office/2006/metadata/properties" xmlns:ns2="9be4f1ff-96bd-4823-bbc7-8fc2443bd280" xmlns:ns3="e86fda1c-c422-4190-8e7f-2671c0ebda2a" targetNamespace="http://schemas.microsoft.com/office/2006/metadata/properties" ma:root="true" ma:fieldsID="40cd3752aa93f9e83230a02008490636" ns2:_="" ns3:_="">
    <xsd:import namespace="9be4f1ff-96bd-4823-bbc7-8fc2443bd280"/>
    <xsd:import namespace="e86fda1c-c422-4190-8e7f-2671c0ebda2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4f1ff-96bd-4823-bbc7-8fc2443bd28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ad143763-61c0-4d2a-aaf0-94a62176ed4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86fda1c-c422-4190-8e7f-2671c0ebda2a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92c1eca9-5596-4490-b609-0cec35d9c92e}" ma:internalName="TaxCatchAll" ma:showField="CatchAllData" ma:web="e86fda1c-c422-4190-8e7f-2671c0ebda2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86fda1c-c422-4190-8e7f-2671c0ebda2a" xsi:nil="true"/>
    <lcf76f155ced4ddcb4097134ff3c332f xmlns="9be4f1ff-96bd-4823-bbc7-8fc2443bd280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28F77D5-0EBA-4665-A6B3-2FCBC246148F}"/>
</file>

<file path=customXml/itemProps2.xml><?xml version="1.0" encoding="utf-8"?>
<ds:datastoreItem xmlns:ds="http://schemas.openxmlformats.org/officeDocument/2006/customXml" ds:itemID="{EA0D4F86-55A1-4D1B-92AE-437DB6220228}"/>
</file>

<file path=customXml/itemProps3.xml><?xml version="1.0" encoding="utf-8"?>
<ds:datastoreItem xmlns:ds="http://schemas.openxmlformats.org/officeDocument/2006/customXml" ds:itemID="{CEDA7BB3-CC43-4624-8715-ED3CD9D22955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Making better use of your knowledge organiser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Making better use of your knowledge organiser</dc:title>
  <dc:creator>J Ward</dc:creator>
  <cp:lastModifiedBy>J Ward</cp:lastModifiedBy>
  <cp:revision>1</cp:revision>
  <dcterms:created xsi:type="dcterms:W3CDTF">2024-01-30T08:27:06Z</dcterms:created>
  <dcterms:modified xsi:type="dcterms:W3CDTF">2024-01-30T08:27:14Z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0x0101007A59C2EF00613B43912B464FDA06E3DF</vt:lpwstr>
  </property>
</Properties>
</file>