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6" d="100"/>
          <a:sy n="76" d="100"/>
        </p:scale>
        <p:origin x="36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89A12-8C82-474F-A8D8-FEE1505CBF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30D306-7F00-4543-A8FB-570B0D295D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E8B8C5-51B0-460A-86C9-B3D52781A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CD45A-F0DB-4EB1-816E-1ADA6E85F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87D50A-4B39-4800-970E-E5CE0323C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784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AC1E6-B4B1-483B-A9D9-3742B2011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1F2AC8-F36D-42A3-930C-C80968817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6F9665-D803-4F19-8203-11F9ABBE0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CD414D-8C71-43D0-A9E7-F4163A3CB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1B06F8-4B25-47F7-B6EA-18CA58EBA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625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BC2C0-5476-4D55-9119-71D0DAA8E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4D095A-5543-454F-86B9-52ED244D54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F1E39A-17F2-4784-9522-C1F38E429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FBE0E4-7D23-430E-BD2D-7DC608D9A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C6F3B4-DC9C-4781-928D-98C7076A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01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56E5E-A52A-447E-86E3-CFF4D6C73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2B019-E803-41C0-B86D-A5E28566B5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D428E1-CE3C-45BB-8399-F234FB570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E100CA-C170-4416-92A7-7670E90EB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1B8AF6-8619-4CC6-ADBC-20F3B940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3D6D92-7061-46C9-8178-9B9314372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206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094D6-A3D1-4586-8ACC-092B59F8D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7D4C33-82A1-490E-8FD3-C105D992BE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57837B-B905-4A7E-9084-88FDEC5924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88669D-6069-49FC-A678-0435E01E57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C38D66-D9A8-4A5A-B330-04638AE49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E4E712-7D49-47D7-ACA6-F76E5A965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C4B01F-44DB-48C5-BBEF-598F7AF75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81A670-5A83-4394-9D41-B57BC1906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811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8FE98-3FD2-4584-A95E-83EF83CB6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3CA2B2-E97F-448F-B724-F3B736C58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C14590-60DF-4D7D-B784-9C8D22A78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89106D-4865-4535-94F7-439A2B9EE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446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FD86CE-8BB4-4AE8-80A5-58FBA7983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74E7E-C129-498E-8967-1A2158E4B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41875F-11B9-404E-8C41-7C649335F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458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F838D-9183-4098-9478-1042D4915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F507D-EDAA-46F7-AD46-E24DF278F1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73D174-A3E2-4E24-BAB9-30BEDA2CFE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AF1DBD-1D70-4A02-9731-87144034C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5CA051-12E8-482C-ACFB-EA2BAA966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743AAA-5018-4878-A7FB-228F8E3AD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335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A4DF8-5A7B-4EDC-A150-BF43DE629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BAAA-BAD7-4359-B11C-2BDF6262E6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351883-D045-4EFC-9007-54FC05DC9C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A5F7DC-E74A-4E5D-B73D-7FDAB5EA0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15A08F-CD29-4DF2-B683-0193A5BE3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037D53-67A8-470F-BAB4-5C5B5DBC7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938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C6250-F169-47AE-83C0-72554AB3D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EBB519-1AA9-4D89-914B-CB4538AF93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E5716-5A85-48AA-BD30-93343F310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958212-3DE0-4AA1-B2CF-728737BEE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790286-13FA-4CE6-B052-E0556BD1E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17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D2CBCE-9AE3-4763-96E7-5F4782DBF7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06C375-F9B1-4CBE-B13E-59584B115D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8DFD6-A33F-4332-8A46-3CDA0AEBF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12EB10-30EA-4AFD-8D25-C85B0A182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4ACD69-2A48-4F4F-98A0-02404FDED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606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316B1A-FF47-4C8E-8C31-33EA13AA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34F39-CEFD-4E6E-A3DB-E29EA9FEA5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12F13-F94B-4058-B151-42185BE556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AEE1B-5230-492B-BF4B-1B52273D0A82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D1CBA-0282-48B6-AF09-B24C76E384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4EE59A-D591-464C-9D7A-D9C3EE5720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69979-F8E9-4437-A8A9-D08A966F3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518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F538B97-1E47-4023-9C8A-5541830931D0}"/>
              </a:ext>
            </a:extLst>
          </p:cNvPr>
          <p:cNvSpPr/>
          <p:nvPr/>
        </p:nvSpPr>
        <p:spPr>
          <a:xfrm>
            <a:off x="5977995" y="138825"/>
            <a:ext cx="5976582" cy="16611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dirty="0">
                <a:solidFill>
                  <a:schemeClr val="tx1"/>
                </a:solidFill>
              </a:rPr>
              <a:t>£198.14 raised! </a:t>
            </a:r>
            <a:endParaRPr lang="en-GB" sz="6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260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0E22CF-5126-4246-A28F-C584657561F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193120" y="1193117"/>
            <a:ext cx="6879410" cy="4493173"/>
          </a:xfr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B912CCB-1153-4AF2-B83C-8268C6A9E6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087322" y="1168273"/>
            <a:ext cx="6264350" cy="39571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CF0D4D-B613-4D0E-9A13-8B779A1224C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08474" y="1489594"/>
            <a:ext cx="6810210" cy="383102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85904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BBCD85-5233-439F-A9FF-0E9A606626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478115" y="1478114"/>
            <a:ext cx="6866077" cy="39098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72DC33-CE3A-4038-9C43-532EA5F76B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207021" y="1413789"/>
            <a:ext cx="6900341" cy="40727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87CFAC-DE5E-4AF1-905D-7690C518F1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417212" y="1276357"/>
            <a:ext cx="6841588" cy="428886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27771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88EB66-1054-45D6-B496-D75133E9C5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452253" y="1460133"/>
            <a:ext cx="6806467" cy="38862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BAD9BB-94A0-4D07-B9CF-8146BCD4AB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289548" y="1604533"/>
            <a:ext cx="6772074" cy="35630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E03E66B-A335-4470-A8AB-0F34880F4B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102917" y="1381929"/>
            <a:ext cx="6744317" cy="403597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37462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187521-2439-4277-89E9-FAE049DA02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243567" y="1243566"/>
            <a:ext cx="6806884" cy="43197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59326D-6810-4D3D-B5BB-97B1E25646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67766" y="1346870"/>
            <a:ext cx="6855806" cy="40642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B40D3B6-1E3E-4515-93EE-0F47F4523D9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31795" y="1091534"/>
            <a:ext cx="6575846" cy="429493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61485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2A66BF3-4A34-4ED9-9483-3A28A7999C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567141" y="1567140"/>
            <a:ext cx="6744583" cy="36103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45475FC-3910-4B56-986C-26E5F7795EC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020" y="0"/>
            <a:ext cx="4291990" cy="62610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0D09E68-D9C8-435B-8F04-DEDA1F1513C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589675" y="1283005"/>
            <a:ext cx="6912660" cy="429199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59336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62835A-1552-47BC-B33A-2E9D205B9B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408655" y="1408653"/>
            <a:ext cx="6774453" cy="395714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C7E8F6F-6C6D-49E9-916D-E8DF1C9265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272025" y="1685117"/>
            <a:ext cx="6885945" cy="351570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5921BC-A0F7-4DD7-87B6-01CF7181F7C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144984" y="1327867"/>
            <a:ext cx="6885944" cy="42302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76603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D43929-D0BD-4241-865B-9EE868A444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998061" y="998061"/>
            <a:ext cx="6946494" cy="495037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07A0E8-BD11-4D11-95E7-E742473B2D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292838" y="1394778"/>
            <a:ext cx="6788741" cy="39991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0900B3-445D-4EB8-9279-748406B3FE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670938" y="1542896"/>
            <a:ext cx="6788742" cy="370294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03108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27CD27-DE2E-4419-982A-268AFC2E36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497993" y="1497992"/>
            <a:ext cx="7094488" cy="40985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379C4D-A182-414F-894D-B3D899DC23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8502" y="0"/>
            <a:ext cx="4501009" cy="532874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C53AAE-F40A-41CE-B6DE-CC2E82FFBE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8000763" y="598747"/>
            <a:ext cx="4789985" cy="359248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0DB2E4-559B-46BC-8B85-8FF92611EF0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0531" y="3429000"/>
            <a:ext cx="3429000" cy="3429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6314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4</Words>
  <Application>Microsoft Office PowerPoint</Application>
  <PresentationFormat>Widescreen</PresentationFormat>
  <Paragraphs>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 Nose Day 2022</dc:title>
  <dc:creator>J Lomas</dc:creator>
  <cp:lastModifiedBy>S Flint</cp:lastModifiedBy>
  <cp:revision>6</cp:revision>
  <dcterms:created xsi:type="dcterms:W3CDTF">2022-03-24T10:45:12Z</dcterms:created>
  <dcterms:modified xsi:type="dcterms:W3CDTF">2022-04-26T13:19:39Z</dcterms:modified>
</cp:coreProperties>
</file>