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Lst>
  <p:notesMasterIdLst>
    <p:notesMasterId r:id="rId18"/>
  </p:notesMasterIdLst>
  <p:handoutMasterIdLst>
    <p:handoutMasterId r:id="rId19"/>
  </p:handoutMasterIdLst>
  <p:sldIdLst>
    <p:sldId id="293" r:id="rId5"/>
    <p:sldId id="279" r:id="rId6"/>
    <p:sldId id="294" r:id="rId7"/>
    <p:sldId id="300" r:id="rId8"/>
    <p:sldId id="295" r:id="rId9"/>
    <p:sldId id="296" r:id="rId10"/>
    <p:sldId id="305" r:id="rId11"/>
    <p:sldId id="302" r:id="rId12"/>
    <p:sldId id="304" r:id="rId13"/>
    <p:sldId id="303" r:id="rId14"/>
    <p:sldId id="297" r:id="rId15"/>
    <p:sldId id="301" r:id="rId16"/>
    <p:sldId id="258" r:id="rId17"/>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1E5F5"/>
    <a:srgbClr val="C9263A"/>
    <a:srgbClr val="1E90FF"/>
    <a:srgbClr val="FFFFFF"/>
    <a:srgbClr val="967BB6"/>
    <a:srgbClr val="42C4FE"/>
    <a:srgbClr val="BF0A30"/>
    <a:srgbClr val="2A52BE"/>
    <a:srgbClr val="004990"/>
    <a:srgbClr val="FFD7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E73669-18A9-3E32-3218-4CD5B7732224}" v="221" dt="2024-12-16T18:28:52.052"/>
    <p1510:client id="{ED41BF5C-50B3-9825-318F-99AA2ABD9B8C}" v="342" dt="2024-12-15T15:46:50.6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680" autoAdjust="0"/>
    <p:restoredTop sz="94670" autoAdjust="0"/>
  </p:normalViewPr>
  <p:slideViewPr>
    <p:cSldViewPr snapToGrid="0">
      <p:cViewPr varScale="1">
        <p:scale>
          <a:sx n="75" d="100"/>
          <a:sy n="75" d="100"/>
        </p:scale>
        <p:origin x="3630" y="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1" d="100"/>
          <a:sy n="81" d="100"/>
        </p:scale>
        <p:origin x="3258"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21JoneFin" userId="S::21jonefin@buxton.derbyshire.sch.uk::fee58347-897b-4aba-84a6-001389558bb6" providerId="AD" clId="Web-{86E73669-18A9-3E32-3218-4CD5B7732224}"/>
    <pc:docChg chg="addSld delSld modSld sldOrd">
      <pc:chgData name="21JoneFin" userId="S::21jonefin@buxton.derbyshire.sch.uk::fee58347-897b-4aba-84a6-001389558bb6" providerId="AD" clId="Web-{86E73669-18A9-3E32-3218-4CD5B7732224}" dt="2024-12-16T18:28:52.052" v="196" actId="20577"/>
      <pc:docMkLst>
        <pc:docMk/>
      </pc:docMkLst>
      <pc:sldChg chg="addSp modSp">
        <pc:chgData name="21JoneFin" userId="S::21jonefin@buxton.derbyshire.sch.uk::fee58347-897b-4aba-84a6-001389558bb6" providerId="AD" clId="Web-{86E73669-18A9-3E32-3218-4CD5B7732224}" dt="2024-12-16T18:28:52.052" v="196" actId="20577"/>
        <pc:sldMkLst>
          <pc:docMk/>
          <pc:sldMk cId="2059469632" sldId="258"/>
        </pc:sldMkLst>
        <pc:spChg chg="mod">
          <ac:chgData name="21JoneFin" userId="S::21jonefin@buxton.derbyshire.sch.uk::fee58347-897b-4aba-84a6-001389558bb6" providerId="AD" clId="Web-{86E73669-18A9-3E32-3218-4CD5B7732224}" dt="2024-12-16T18:28:42.817" v="195" actId="1076"/>
          <ac:spMkLst>
            <pc:docMk/>
            <pc:sldMk cId="2059469632" sldId="258"/>
            <ac:spMk id="10" creationId="{9723AF41-5865-790A-B5DA-D69C0E4689EA}"/>
          </ac:spMkLst>
        </pc:spChg>
        <pc:spChg chg="mod">
          <ac:chgData name="21JoneFin" userId="S::21jonefin@buxton.derbyshire.sch.uk::fee58347-897b-4aba-84a6-001389558bb6" providerId="AD" clId="Web-{86E73669-18A9-3E32-3218-4CD5B7732224}" dt="2024-12-16T18:28:52.052" v="196" actId="20577"/>
          <ac:spMkLst>
            <pc:docMk/>
            <pc:sldMk cId="2059469632" sldId="258"/>
            <ac:spMk id="11" creationId="{794A4BF9-5872-1CCF-D672-1DCE00994402}"/>
          </ac:spMkLst>
        </pc:spChg>
        <pc:picChg chg="add mod">
          <ac:chgData name="21JoneFin" userId="S::21jonefin@buxton.derbyshire.sch.uk::fee58347-897b-4aba-84a6-001389558bb6" providerId="AD" clId="Web-{86E73669-18A9-3E32-3218-4CD5B7732224}" dt="2024-12-16T17:33:10.011" v="19" actId="1076"/>
          <ac:picMkLst>
            <pc:docMk/>
            <pc:sldMk cId="2059469632" sldId="258"/>
            <ac:picMk id="3" creationId="{CA9C8163-B749-D849-B4FE-265FCFDF1954}"/>
          </ac:picMkLst>
        </pc:picChg>
      </pc:sldChg>
      <pc:sldChg chg="modSp">
        <pc:chgData name="21JoneFin" userId="S::21jonefin@buxton.derbyshire.sch.uk::fee58347-897b-4aba-84a6-001389558bb6" providerId="AD" clId="Web-{86E73669-18A9-3E32-3218-4CD5B7732224}" dt="2024-12-16T18:25:13.578" v="186" actId="1076"/>
        <pc:sldMkLst>
          <pc:docMk/>
          <pc:sldMk cId="3929615191" sldId="293"/>
        </pc:sldMkLst>
        <pc:spChg chg="mod">
          <ac:chgData name="21JoneFin" userId="S::21jonefin@buxton.derbyshire.sch.uk::fee58347-897b-4aba-84a6-001389558bb6" providerId="AD" clId="Web-{86E73669-18A9-3E32-3218-4CD5B7732224}" dt="2024-12-16T18:25:13.578" v="186" actId="1076"/>
          <ac:spMkLst>
            <pc:docMk/>
            <pc:sldMk cId="3929615191" sldId="293"/>
            <ac:spMk id="7" creationId="{1A30AFDE-93F9-0197-A96A-99C097D4441E}"/>
          </ac:spMkLst>
        </pc:spChg>
      </pc:sldChg>
      <pc:sldChg chg="modSp">
        <pc:chgData name="21JoneFin" userId="S::21jonefin@buxton.derbyshire.sch.uk::fee58347-897b-4aba-84a6-001389558bb6" providerId="AD" clId="Web-{86E73669-18A9-3E32-3218-4CD5B7732224}" dt="2024-12-16T18:25:53.610" v="188" actId="1076"/>
        <pc:sldMkLst>
          <pc:docMk/>
          <pc:sldMk cId="100543334" sldId="296"/>
        </pc:sldMkLst>
        <pc:picChg chg="mod">
          <ac:chgData name="21JoneFin" userId="S::21jonefin@buxton.derbyshire.sch.uk::fee58347-897b-4aba-84a6-001389558bb6" providerId="AD" clId="Web-{86E73669-18A9-3E32-3218-4CD5B7732224}" dt="2024-12-16T18:25:53.610" v="188" actId="1076"/>
          <ac:picMkLst>
            <pc:docMk/>
            <pc:sldMk cId="100543334" sldId="296"/>
            <ac:picMk id="4" creationId="{FEB11971-1AFF-B51C-EF55-0934CB358886}"/>
          </ac:picMkLst>
        </pc:picChg>
      </pc:sldChg>
      <pc:sldChg chg="modSp ord">
        <pc:chgData name="21JoneFin" userId="S::21jonefin@buxton.derbyshire.sch.uk::fee58347-897b-4aba-84a6-001389558bb6" providerId="AD" clId="Web-{86E73669-18A9-3E32-3218-4CD5B7732224}" dt="2024-12-16T18:27:12.237" v="191"/>
        <pc:sldMkLst>
          <pc:docMk/>
          <pc:sldMk cId="2698232419" sldId="297"/>
        </pc:sldMkLst>
        <pc:spChg chg="mod">
          <ac:chgData name="21JoneFin" userId="S::21jonefin@buxton.derbyshire.sch.uk::fee58347-897b-4aba-84a6-001389558bb6" providerId="AD" clId="Web-{86E73669-18A9-3E32-3218-4CD5B7732224}" dt="2024-12-16T18:26:29.548" v="189" actId="20577"/>
          <ac:spMkLst>
            <pc:docMk/>
            <pc:sldMk cId="2698232419" sldId="297"/>
            <ac:spMk id="2" creationId="{FF16EC85-2626-DE43-B830-16340B59688F}"/>
          </ac:spMkLst>
        </pc:spChg>
        <pc:spChg chg="mod">
          <ac:chgData name="21JoneFin" userId="S::21jonefin@buxton.derbyshire.sch.uk::fee58347-897b-4aba-84a6-001389558bb6" providerId="AD" clId="Web-{86E73669-18A9-3E32-3218-4CD5B7732224}" dt="2024-12-16T17:44:42.500" v="108" actId="20577"/>
          <ac:spMkLst>
            <pc:docMk/>
            <pc:sldMk cId="2698232419" sldId="297"/>
            <ac:spMk id="3" creationId="{A198A228-00FB-6877-0D25-72B812A14701}"/>
          </ac:spMkLst>
        </pc:spChg>
      </pc:sldChg>
      <pc:sldChg chg="addSp delSp modSp">
        <pc:chgData name="21JoneFin" userId="S::21jonefin@buxton.derbyshire.sch.uk::fee58347-897b-4aba-84a6-001389558bb6" providerId="AD" clId="Web-{86E73669-18A9-3E32-3218-4CD5B7732224}" dt="2024-12-16T18:28:34.786" v="194" actId="20577"/>
        <pc:sldMkLst>
          <pc:docMk/>
          <pc:sldMk cId="2132608674" sldId="301"/>
        </pc:sldMkLst>
        <pc:spChg chg="mod">
          <ac:chgData name="21JoneFin" userId="S::21jonefin@buxton.derbyshire.sch.uk::fee58347-897b-4aba-84a6-001389558bb6" providerId="AD" clId="Web-{86E73669-18A9-3E32-3218-4CD5B7732224}" dt="2024-12-16T18:28:34.786" v="194" actId="20577"/>
          <ac:spMkLst>
            <pc:docMk/>
            <pc:sldMk cId="2132608674" sldId="301"/>
            <ac:spMk id="2" creationId="{0104FC13-5168-43EE-FBEE-282C9BF6F58B}"/>
          </ac:spMkLst>
        </pc:spChg>
        <pc:spChg chg="del mod">
          <ac:chgData name="21JoneFin" userId="S::21jonefin@buxton.derbyshire.sch.uk::fee58347-897b-4aba-84a6-001389558bb6" providerId="AD" clId="Web-{86E73669-18A9-3E32-3218-4CD5B7732224}" dt="2024-12-16T17:44:49.626" v="112"/>
          <ac:spMkLst>
            <pc:docMk/>
            <pc:sldMk cId="2132608674" sldId="301"/>
            <ac:spMk id="3" creationId="{81335A8B-6D5D-7624-375B-03C51415E83D}"/>
          </ac:spMkLst>
        </pc:spChg>
        <pc:spChg chg="add mod">
          <ac:chgData name="21JoneFin" userId="S::21jonefin@buxton.derbyshire.sch.uk::fee58347-897b-4aba-84a6-001389558bb6" providerId="AD" clId="Web-{86E73669-18A9-3E32-3218-4CD5B7732224}" dt="2024-12-16T18:23:07.184" v="184" actId="20577"/>
          <ac:spMkLst>
            <pc:docMk/>
            <pc:sldMk cId="2132608674" sldId="301"/>
            <ac:spMk id="5" creationId="{BC9A08A5-DDC2-AAB3-4151-18BE7F11FD53}"/>
          </ac:spMkLst>
        </pc:spChg>
      </pc:sldChg>
      <pc:sldChg chg="modSp">
        <pc:chgData name="21JoneFin" userId="S::21jonefin@buxton.derbyshire.sch.uk::fee58347-897b-4aba-84a6-001389558bb6" providerId="AD" clId="Web-{86E73669-18A9-3E32-3218-4CD5B7732224}" dt="2024-12-16T17:44:37.250" v="106" actId="20577"/>
        <pc:sldMkLst>
          <pc:docMk/>
          <pc:sldMk cId="2905872308" sldId="302"/>
        </pc:sldMkLst>
        <pc:spChg chg="mod">
          <ac:chgData name="21JoneFin" userId="S::21jonefin@buxton.derbyshire.sch.uk::fee58347-897b-4aba-84a6-001389558bb6" providerId="AD" clId="Web-{86E73669-18A9-3E32-3218-4CD5B7732224}" dt="2024-12-16T17:44:37.250" v="106" actId="20577"/>
          <ac:spMkLst>
            <pc:docMk/>
            <pc:sldMk cId="2905872308" sldId="302"/>
            <ac:spMk id="2" creationId="{EF02ED15-CFD6-6049-2787-703276523D9A}"/>
          </ac:spMkLst>
        </pc:spChg>
      </pc:sldChg>
      <pc:sldChg chg="modSp">
        <pc:chgData name="21JoneFin" userId="S::21jonefin@buxton.derbyshire.sch.uk::fee58347-897b-4aba-84a6-001389558bb6" providerId="AD" clId="Web-{86E73669-18A9-3E32-3218-4CD5B7732224}" dt="2024-12-16T18:23:02.965" v="183" actId="20577"/>
        <pc:sldMkLst>
          <pc:docMk/>
          <pc:sldMk cId="2943495649" sldId="303"/>
        </pc:sldMkLst>
        <pc:spChg chg="mod">
          <ac:chgData name="21JoneFin" userId="S::21jonefin@buxton.derbyshire.sch.uk::fee58347-897b-4aba-84a6-001389558bb6" providerId="AD" clId="Web-{86E73669-18A9-3E32-3218-4CD5B7732224}" dt="2024-12-16T18:23:02.965" v="183" actId="20577"/>
          <ac:spMkLst>
            <pc:docMk/>
            <pc:sldMk cId="2943495649" sldId="303"/>
            <ac:spMk id="3" creationId="{23A3F042-3D2C-F649-230B-2C978B00EAE1}"/>
          </ac:spMkLst>
        </pc:spChg>
      </pc:sldChg>
      <pc:sldChg chg="addSp delSp modSp new ord">
        <pc:chgData name="21JoneFin" userId="S::21jonefin@buxton.derbyshire.sch.uk::fee58347-897b-4aba-84a6-001389558bb6" providerId="AD" clId="Web-{86E73669-18A9-3E32-3218-4CD5B7732224}" dt="2024-12-16T17:46:48.739" v="134" actId="1076"/>
        <pc:sldMkLst>
          <pc:docMk/>
          <pc:sldMk cId="1782850613" sldId="304"/>
        </pc:sldMkLst>
        <pc:spChg chg="del">
          <ac:chgData name="21JoneFin" userId="S::21jonefin@buxton.derbyshire.sch.uk::fee58347-897b-4aba-84a6-001389558bb6" providerId="AD" clId="Web-{86E73669-18A9-3E32-3218-4CD5B7732224}" dt="2024-12-16T17:46:21.535" v="129"/>
          <ac:spMkLst>
            <pc:docMk/>
            <pc:sldMk cId="1782850613" sldId="304"/>
            <ac:spMk id="3" creationId="{78804E63-A9F8-FB11-1E5C-8C4FD65FDEDA}"/>
          </ac:spMkLst>
        </pc:spChg>
        <pc:picChg chg="add mod">
          <ac:chgData name="21JoneFin" userId="S::21jonefin@buxton.derbyshire.sch.uk::fee58347-897b-4aba-84a6-001389558bb6" providerId="AD" clId="Web-{86E73669-18A9-3E32-3218-4CD5B7732224}" dt="2024-12-16T17:46:48.739" v="134" actId="1076"/>
          <ac:picMkLst>
            <pc:docMk/>
            <pc:sldMk cId="1782850613" sldId="304"/>
            <ac:picMk id="4" creationId="{E9582AE2-A22F-D808-44B6-02813F54393F}"/>
          </ac:picMkLst>
        </pc:picChg>
      </pc:sldChg>
      <pc:sldChg chg="addSp delSp modSp new del">
        <pc:chgData name="21JoneFin" userId="S::21jonefin@buxton.derbyshire.sch.uk::fee58347-897b-4aba-84a6-001389558bb6" providerId="AD" clId="Web-{86E73669-18A9-3E32-3218-4CD5B7732224}" dt="2024-12-16T17:45:49.002" v="122"/>
        <pc:sldMkLst>
          <pc:docMk/>
          <pc:sldMk cId="3682832394" sldId="304"/>
        </pc:sldMkLst>
        <pc:picChg chg="add del mod">
          <ac:chgData name="21JoneFin" userId="S::21jonefin@buxton.derbyshire.sch.uk::fee58347-897b-4aba-84a6-001389558bb6" providerId="AD" clId="Web-{86E73669-18A9-3E32-3218-4CD5B7732224}" dt="2024-12-16T17:45:45.034" v="121"/>
          <ac:picMkLst>
            <pc:docMk/>
            <pc:sldMk cId="3682832394" sldId="304"/>
            <ac:picMk id="3" creationId="{4D091773-4487-CB4B-4AB3-695A11579A6F}"/>
          </ac:picMkLst>
        </pc:picChg>
      </pc:sldChg>
      <pc:sldChg chg="modSp new del ord">
        <pc:chgData name="21JoneFin" userId="S::21jonefin@buxton.derbyshire.sch.uk::fee58347-897b-4aba-84a6-001389558bb6" providerId="AD" clId="Web-{86E73669-18A9-3E32-3218-4CD5B7732224}" dt="2024-12-16T17:44:30.828" v="104"/>
        <pc:sldMkLst>
          <pc:docMk/>
          <pc:sldMk cId="1028865733" sldId="305"/>
        </pc:sldMkLst>
        <pc:spChg chg="mod">
          <ac:chgData name="21JoneFin" userId="S::21jonefin@buxton.derbyshire.sch.uk::fee58347-897b-4aba-84a6-001389558bb6" providerId="AD" clId="Web-{86E73669-18A9-3E32-3218-4CD5B7732224}" dt="2024-12-16T17:44:26.672" v="103" actId="20577"/>
          <ac:spMkLst>
            <pc:docMk/>
            <pc:sldMk cId="1028865733" sldId="305"/>
            <ac:spMk id="2" creationId="{0115906B-DDF1-9C3D-AA13-89C20DA3983B}"/>
          </ac:spMkLst>
        </pc:spChg>
        <pc:spChg chg="mod">
          <ac:chgData name="21JoneFin" userId="S::21jonefin@buxton.derbyshire.sch.uk::fee58347-897b-4aba-84a6-001389558bb6" providerId="AD" clId="Web-{86E73669-18A9-3E32-3218-4CD5B7732224}" dt="2024-12-16T17:41:18.666" v="68" actId="20577"/>
          <ac:spMkLst>
            <pc:docMk/>
            <pc:sldMk cId="1028865733" sldId="305"/>
            <ac:spMk id="3" creationId="{0A1A0735-1C01-787C-802E-D07EA1BDD4FE}"/>
          </ac:spMkLst>
        </pc:spChg>
      </pc:sldChg>
      <pc:sldChg chg="addSp modSp new ord">
        <pc:chgData name="21JoneFin" userId="S::21jonefin@buxton.derbyshire.sch.uk::fee58347-897b-4aba-84a6-001389558bb6" providerId="AD" clId="Web-{86E73669-18A9-3E32-3218-4CD5B7732224}" dt="2024-12-16T18:27:04.205" v="190"/>
        <pc:sldMkLst>
          <pc:docMk/>
          <pc:sldMk cId="2670230627" sldId="305"/>
        </pc:sldMkLst>
        <pc:spChg chg="mod">
          <ac:chgData name="21JoneFin" userId="S::21jonefin@buxton.derbyshire.sch.uk::fee58347-897b-4aba-84a6-001389558bb6" providerId="AD" clId="Web-{86E73669-18A9-3E32-3218-4CD5B7732224}" dt="2024-12-16T17:55:01.566" v="177" actId="20577"/>
          <ac:spMkLst>
            <pc:docMk/>
            <pc:sldMk cId="2670230627" sldId="305"/>
            <ac:spMk id="2" creationId="{D6BD9E0D-163A-87E6-C5A2-CE57FAA6C205}"/>
          </ac:spMkLst>
        </pc:spChg>
        <pc:spChg chg="mod">
          <ac:chgData name="21JoneFin" userId="S::21jonefin@buxton.derbyshire.sch.uk::fee58347-897b-4aba-84a6-001389558bb6" providerId="AD" clId="Web-{86E73669-18A9-3E32-3218-4CD5B7732224}" dt="2024-12-16T18:22:58.480" v="181" actId="20577"/>
          <ac:spMkLst>
            <pc:docMk/>
            <pc:sldMk cId="2670230627" sldId="305"/>
            <ac:spMk id="3" creationId="{E3FFB1F0-DD05-F37D-686F-C666F2337587}"/>
          </ac:spMkLst>
        </pc:spChg>
        <pc:picChg chg="add mod">
          <ac:chgData name="21JoneFin" userId="S::21jonefin@buxton.derbyshire.sch.uk::fee58347-897b-4aba-84a6-001389558bb6" providerId="AD" clId="Web-{86E73669-18A9-3E32-3218-4CD5B7732224}" dt="2024-12-16T17:55:09.285" v="180" actId="1076"/>
          <ac:picMkLst>
            <pc:docMk/>
            <pc:sldMk cId="2670230627" sldId="305"/>
            <ac:picMk id="4" creationId="{C8C45E6D-D465-6BB2-A2D9-3B7E72772554}"/>
          </ac:picMkLst>
        </pc:picChg>
      </pc:sldChg>
    </pc:docChg>
  </pc:docChgLst>
  <pc:docChgLst>
    <pc:chgData name="21JoneFin" userId="S::21jonefin@buxton.derbyshire.sch.uk::fee58347-897b-4aba-84a6-001389558bb6" providerId="AD" clId="Web-{ED41BF5C-50B3-9825-318F-99AA2ABD9B8C}"/>
    <pc:docChg chg="addSld delSld modSld">
      <pc:chgData name="21JoneFin" userId="S::21jonefin@buxton.derbyshire.sch.uk::fee58347-897b-4aba-84a6-001389558bb6" providerId="AD" clId="Web-{ED41BF5C-50B3-9825-318F-99AA2ABD9B8C}" dt="2024-12-15T15:46:50.632" v="312" actId="20577"/>
      <pc:docMkLst>
        <pc:docMk/>
      </pc:docMkLst>
      <pc:sldChg chg="modSp">
        <pc:chgData name="21JoneFin" userId="S::21jonefin@buxton.derbyshire.sch.uk::fee58347-897b-4aba-84a6-001389558bb6" providerId="AD" clId="Web-{ED41BF5C-50B3-9825-318F-99AA2ABD9B8C}" dt="2024-12-15T15:04:04.469" v="57" actId="1076"/>
        <pc:sldMkLst>
          <pc:docMk/>
          <pc:sldMk cId="2059469632" sldId="258"/>
        </pc:sldMkLst>
        <pc:spChg chg="mod">
          <ac:chgData name="21JoneFin" userId="S::21jonefin@buxton.derbyshire.sch.uk::fee58347-897b-4aba-84a6-001389558bb6" providerId="AD" clId="Web-{ED41BF5C-50B3-9825-318F-99AA2ABD9B8C}" dt="2024-12-15T15:03:33.843" v="49" actId="20577"/>
          <ac:spMkLst>
            <pc:docMk/>
            <pc:sldMk cId="2059469632" sldId="258"/>
            <ac:spMk id="8" creationId="{DB5A95DF-BF2E-99B2-8F82-A260351F9731}"/>
          </ac:spMkLst>
        </pc:spChg>
        <pc:spChg chg="mod">
          <ac:chgData name="21JoneFin" userId="S::21jonefin@buxton.derbyshire.sch.uk::fee58347-897b-4aba-84a6-001389558bb6" providerId="AD" clId="Web-{ED41BF5C-50B3-9825-318F-99AA2ABD9B8C}" dt="2024-12-15T15:03:41.094" v="54" actId="20577"/>
          <ac:spMkLst>
            <pc:docMk/>
            <pc:sldMk cId="2059469632" sldId="258"/>
            <ac:spMk id="10" creationId="{9723AF41-5865-790A-B5DA-D69C0E4689EA}"/>
          </ac:spMkLst>
        </pc:spChg>
        <pc:spChg chg="mod">
          <ac:chgData name="21JoneFin" userId="S::21jonefin@buxton.derbyshire.sch.uk::fee58347-897b-4aba-84a6-001389558bb6" providerId="AD" clId="Web-{ED41BF5C-50B3-9825-318F-99AA2ABD9B8C}" dt="2024-12-15T15:03:55.766" v="56" actId="1076"/>
          <ac:spMkLst>
            <pc:docMk/>
            <pc:sldMk cId="2059469632" sldId="258"/>
            <ac:spMk id="11" creationId="{794A4BF9-5872-1CCF-D672-1DCE00994402}"/>
          </ac:spMkLst>
        </pc:spChg>
        <pc:spChg chg="mod">
          <ac:chgData name="21JoneFin" userId="S::21jonefin@buxton.derbyshire.sch.uk::fee58347-897b-4aba-84a6-001389558bb6" providerId="AD" clId="Web-{ED41BF5C-50B3-9825-318F-99AA2ABD9B8C}" dt="2024-12-15T15:04:04.469" v="57" actId="1076"/>
          <ac:spMkLst>
            <pc:docMk/>
            <pc:sldMk cId="2059469632" sldId="258"/>
            <ac:spMk id="12" creationId="{57E100BC-463C-DCFB-1837-9BF9FBC84A2F}"/>
          </ac:spMkLst>
        </pc:spChg>
      </pc:sldChg>
      <pc:sldChg chg="addSp delSp modSp">
        <pc:chgData name="21JoneFin" userId="S::21jonefin@buxton.derbyshire.sch.uk::fee58347-897b-4aba-84a6-001389558bb6" providerId="AD" clId="Web-{ED41BF5C-50B3-9825-318F-99AA2ABD9B8C}" dt="2024-12-15T15:24:08.854" v="145" actId="20577"/>
        <pc:sldMkLst>
          <pc:docMk/>
          <pc:sldMk cId="3929615191" sldId="293"/>
        </pc:sldMkLst>
        <pc:spChg chg="del">
          <ac:chgData name="21JoneFin" userId="S::21jonefin@buxton.derbyshire.sch.uk::fee58347-897b-4aba-84a6-001389558bb6" providerId="AD" clId="Web-{ED41BF5C-50B3-9825-318F-99AA2ABD9B8C}" dt="2024-12-15T15:06:46.646" v="58"/>
          <ac:spMkLst>
            <pc:docMk/>
            <pc:sldMk cId="3929615191" sldId="293"/>
            <ac:spMk id="2" creationId="{D5CF94F4-F7F6-E504-E648-02958431D4E6}"/>
          </ac:spMkLst>
        </pc:spChg>
        <pc:spChg chg="mod">
          <ac:chgData name="21JoneFin" userId="S::21jonefin@buxton.derbyshire.sch.uk::fee58347-897b-4aba-84a6-001389558bb6" providerId="AD" clId="Web-{ED41BF5C-50B3-9825-318F-99AA2ABD9B8C}" dt="2024-12-15T15:13:41.129" v="120" actId="1076"/>
          <ac:spMkLst>
            <pc:docMk/>
            <pc:sldMk cId="3929615191" sldId="293"/>
            <ac:spMk id="3" creationId="{306E65AF-5351-B7FF-5269-33F562012A84}"/>
          </ac:spMkLst>
        </pc:spChg>
        <pc:spChg chg="mod">
          <ac:chgData name="21JoneFin" userId="S::21jonefin@buxton.derbyshire.sch.uk::fee58347-897b-4aba-84a6-001389558bb6" providerId="AD" clId="Web-{ED41BF5C-50B3-9825-318F-99AA2ABD9B8C}" dt="2024-12-15T15:13:54.036" v="123" actId="1076"/>
          <ac:spMkLst>
            <pc:docMk/>
            <pc:sldMk cId="3929615191" sldId="293"/>
            <ac:spMk id="4" creationId="{BA99D434-C6EC-B0EA-8A3D-6BAEC6C5CEF9}"/>
          </ac:spMkLst>
        </pc:spChg>
        <pc:spChg chg="mod">
          <ac:chgData name="21JoneFin" userId="S::21jonefin@buxton.derbyshire.sch.uk::fee58347-897b-4aba-84a6-001389558bb6" providerId="AD" clId="Web-{ED41BF5C-50B3-9825-318F-99AA2ABD9B8C}" dt="2024-12-15T15:13:50.364" v="122" actId="1076"/>
          <ac:spMkLst>
            <pc:docMk/>
            <pc:sldMk cId="3929615191" sldId="293"/>
            <ac:spMk id="5" creationId="{76BA7182-BDD5-E4B8-EB28-66BCB10CFFEF}"/>
          </ac:spMkLst>
        </pc:spChg>
        <pc:spChg chg="mod ord">
          <ac:chgData name="21JoneFin" userId="S::21jonefin@buxton.derbyshire.sch.uk::fee58347-897b-4aba-84a6-001389558bb6" providerId="AD" clId="Web-{ED41BF5C-50B3-9825-318F-99AA2ABD9B8C}" dt="2024-12-15T15:09:54.731" v="97" actId="1076"/>
          <ac:spMkLst>
            <pc:docMk/>
            <pc:sldMk cId="3929615191" sldId="293"/>
            <ac:spMk id="7" creationId="{1A30AFDE-93F9-0197-A96A-99C097D4441E}"/>
          </ac:spMkLst>
        </pc:spChg>
        <pc:spChg chg="mod">
          <ac:chgData name="21JoneFin" userId="S::21jonefin@buxton.derbyshire.sch.uk::fee58347-897b-4aba-84a6-001389558bb6" providerId="AD" clId="Web-{ED41BF5C-50B3-9825-318F-99AA2ABD9B8C}" dt="2024-12-15T15:24:08.854" v="145" actId="20577"/>
          <ac:spMkLst>
            <pc:docMk/>
            <pc:sldMk cId="3929615191" sldId="293"/>
            <ac:spMk id="8" creationId="{327B9C03-DA6B-79C9-19B1-4794B088ABD0}"/>
          </ac:spMkLst>
        </pc:spChg>
        <pc:spChg chg="add del mod">
          <ac:chgData name="21JoneFin" userId="S::21jonefin@buxton.derbyshire.sch.uk::fee58347-897b-4aba-84a6-001389558bb6" providerId="AD" clId="Web-{ED41BF5C-50B3-9825-318F-99AA2ABD9B8C}" dt="2024-12-15T15:07:22.866" v="60"/>
          <ac:spMkLst>
            <pc:docMk/>
            <pc:sldMk cId="3929615191" sldId="293"/>
            <ac:spMk id="11" creationId="{2CB8ADED-9B2D-F249-A07C-E5FA44DAFAA5}"/>
          </ac:spMkLst>
        </pc:spChg>
        <pc:spChg chg="add del mod">
          <ac:chgData name="21JoneFin" userId="S::21jonefin@buxton.derbyshire.sch.uk::fee58347-897b-4aba-84a6-001389558bb6" providerId="AD" clId="Web-{ED41BF5C-50B3-9825-318F-99AA2ABD9B8C}" dt="2024-12-15T15:07:56.946" v="65"/>
          <ac:spMkLst>
            <pc:docMk/>
            <pc:sldMk cId="3929615191" sldId="293"/>
            <ac:spMk id="14" creationId="{19D61FEA-D8E3-C841-998B-9D847BF03E44}"/>
          </ac:spMkLst>
        </pc:spChg>
        <pc:spChg chg="add del mod">
          <ac:chgData name="21JoneFin" userId="S::21jonefin@buxton.derbyshire.sch.uk::fee58347-897b-4aba-84a6-001389558bb6" providerId="AD" clId="Web-{ED41BF5C-50B3-9825-318F-99AA2ABD9B8C}" dt="2024-12-15T15:09:39.293" v="92"/>
          <ac:spMkLst>
            <pc:docMk/>
            <pc:sldMk cId="3929615191" sldId="293"/>
            <ac:spMk id="18" creationId="{17A4580C-DD61-28D2-5C52-B5A933C4A0D6}"/>
          </ac:spMkLst>
        </pc:spChg>
        <pc:picChg chg="add del mod ord">
          <ac:chgData name="21JoneFin" userId="S::21jonefin@buxton.derbyshire.sch.uk::fee58347-897b-4aba-84a6-001389558bb6" providerId="AD" clId="Web-{ED41BF5C-50B3-9825-318F-99AA2ABD9B8C}" dt="2024-12-15T15:07:03.178" v="59"/>
          <ac:picMkLst>
            <pc:docMk/>
            <pc:sldMk cId="3929615191" sldId="293"/>
            <ac:picMk id="6" creationId="{F21CBE5A-044A-70D0-0DF6-B4E491B8D5B8}"/>
          </ac:picMkLst>
        </pc:picChg>
        <pc:picChg chg="add del mod ord">
          <ac:chgData name="21JoneFin" userId="S::21jonefin@buxton.derbyshire.sch.uk::fee58347-897b-4aba-84a6-001389558bb6" providerId="AD" clId="Web-{ED41BF5C-50B3-9825-318F-99AA2ABD9B8C}" dt="2024-12-15T15:07:33.601" v="64"/>
          <ac:picMkLst>
            <pc:docMk/>
            <pc:sldMk cId="3929615191" sldId="293"/>
            <ac:picMk id="12" creationId="{852864A2-C431-140D-7A8A-AC95438EAE1A}"/>
          </ac:picMkLst>
        </pc:picChg>
        <pc:picChg chg="add del mod ord">
          <ac:chgData name="21JoneFin" userId="S::21jonefin@buxton.derbyshire.sch.uk::fee58347-897b-4aba-84a6-001389558bb6" providerId="AD" clId="Web-{ED41BF5C-50B3-9825-318F-99AA2ABD9B8C}" dt="2024-12-15T15:09:35.730" v="90"/>
          <ac:picMkLst>
            <pc:docMk/>
            <pc:sldMk cId="3929615191" sldId="293"/>
            <ac:picMk id="15" creationId="{98DA5F58-33EA-17E4-3C66-FCF6FD39766A}"/>
          </ac:picMkLst>
        </pc:picChg>
        <pc:picChg chg="add mod ord">
          <ac:chgData name="21JoneFin" userId="S::21jonefin@buxton.derbyshire.sch.uk::fee58347-897b-4aba-84a6-001389558bb6" providerId="AD" clId="Web-{ED41BF5C-50B3-9825-318F-99AA2ABD9B8C}" dt="2024-12-15T15:09:52.121" v="96"/>
          <ac:picMkLst>
            <pc:docMk/>
            <pc:sldMk cId="3929615191" sldId="293"/>
            <ac:picMk id="16" creationId="{8EB9E11F-7B4D-E07C-C2CC-83073E8818A1}"/>
          </ac:picMkLst>
        </pc:picChg>
      </pc:sldChg>
      <pc:sldChg chg="modSp">
        <pc:chgData name="21JoneFin" userId="S::21jonefin@buxton.derbyshire.sch.uk::fee58347-897b-4aba-84a6-001389558bb6" providerId="AD" clId="Web-{ED41BF5C-50B3-9825-318F-99AA2ABD9B8C}" dt="2024-12-15T15:46:18.897" v="305" actId="20577"/>
        <pc:sldMkLst>
          <pc:docMk/>
          <pc:sldMk cId="1737127979" sldId="294"/>
        </pc:sldMkLst>
        <pc:spChg chg="mod">
          <ac:chgData name="21JoneFin" userId="S::21jonefin@buxton.derbyshire.sch.uk::fee58347-897b-4aba-84a6-001389558bb6" providerId="AD" clId="Web-{ED41BF5C-50B3-9825-318F-99AA2ABD9B8C}" dt="2024-12-15T15:28:19.299" v="171" actId="20577"/>
          <ac:spMkLst>
            <pc:docMk/>
            <pc:sldMk cId="1737127979" sldId="294"/>
            <ac:spMk id="2" creationId="{E0E85EF1-743B-ABD5-BA18-B3E570064717}"/>
          </ac:spMkLst>
        </pc:spChg>
        <pc:spChg chg="mod">
          <ac:chgData name="21JoneFin" userId="S::21jonefin@buxton.derbyshire.sch.uk::fee58347-897b-4aba-84a6-001389558bb6" providerId="AD" clId="Web-{ED41BF5C-50B3-9825-318F-99AA2ABD9B8C}" dt="2024-12-15T15:46:18.897" v="305" actId="20577"/>
          <ac:spMkLst>
            <pc:docMk/>
            <pc:sldMk cId="1737127979" sldId="294"/>
            <ac:spMk id="3" creationId="{41A49344-D624-7BFD-6E55-82F9F6F3729C}"/>
          </ac:spMkLst>
        </pc:spChg>
      </pc:sldChg>
      <pc:sldChg chg="modSp">
        <pc:chgData name="21JoneFin" userId="S::21jonefin@buxton.derbyshire.sch.uk::fee58347-897b-4aba-84a6-001389558bb6" providerId="AD" clId="Web-{ED41BF5C-50B3-9825-318F-99AA2ABD9B8C}" dt="2024-12-15T15:34:17.436" v="207" actId="1076"/>
        <pc:sldMkLst>
          <pc:docMk/>
          <pc:sldMk cId="2340730212" sldId="295"/>
        </pc:sldMkLst>
        <pc:spChg chg="mod">
          <ac:chgData name="21JoneFin" userId="S::21jonefin@buxton.derbyshire.sch.uk::fee58347-897b-4aba-84a6-001389558bb6" providerId="AD" clId="Web-{ED41BF5C-50B3-9825-318F-99AA2ABD9B8C}" dt="2024-12-15T15:34:10.436" v="205" actId="20577"/>
          <ac:spMkLst>
            <pc:docMk/>
            <pc:sldMk cId="2340730212" sldId="295"/>
            <ac:spMk id="2" creationId="{A5FC465C-13E6-A5F9-9AA1-39BF2F62431D}"/>
          </ac:spMkLst>
        </pc:spChg>
        <pc:picChg chg="mod">
          <ac:chgData name="21JoneFin" userId="S::21jonefin@buxton.derbyshire.sch.uk::fee58347-897b-4aba-84a6-001389558bb6" providerId="AD" clId="Web-{ED41BF5C-50B3-9825-318F-99AA2ABD9B8C}" dt="2024-12-15T15:34:17.436" v="207" actId="1076"/>
          <ac:picMkLst>
            <pc:docMk/>
            <pc:sldMk cId="2340730212" sldId="295"/>
            <ac:picMk id="1028" creationId="{14BAE922-4BA0-F704-84CF-F25C9C96482C}"/>
          </ac:picMkLst>
        </pc:picChg>
      </pc:sldChg>
      <pc:sldChg chg="modSp">
        <pc:chgData name="21JoneFin" userId="S::21jonefin@buxton.derbyshire.sch.uk::fee58347-897b-4aba-84a6-001389558bb6" providerId="AD" clId="Web-{ED41BF5C-50B3-9825-318F-99AA2ABD9B8C}" dt="2024-12-15T15:37:05.613" v="242" actId="1076"/>
        <pc:sldMkLst>
          <pc:docMk/>
          <pc:sldMk cId="100543334" sldId="296"/>
        </pc:sldMkLst>
        <pc:spChg chg="mod">
          <ac:chgData name="21JoneFin" userId="S::21jonefin@buxton.derbyshire.sch.uk::fee58347-897b-4aba-84a6-001389558bb6" providerId="AD" clId="Web-{ED41BF5C-50B3-9825-318F-99AA2ABD9B8C}" dt="2024-12-15T15:37:03.926" v="241" actId="20577"/>
          <ac:spMkLst>
            <pc:docMk/>
            <pc:sldMk cId="100543334" sldId="296"/>
            <ac:spMk id="2" creationId="{389CC1AE-C07F-0323-91CE-338DB4CDFD40}"/>
          </ac:spMkLst>
        </pc:spChg>
        <pc:picChg chg="mod">
          <ac:chgData name="21JoneFin" userId="S::21jonefin@buxton.derbyshire.sch.uk::fee58347-897b-4aba-84a6-001389558bb6" providerId="AD" clId="Web-{ED41BF5C-50B3-9825-318F-99AA2ABD9B8C}" dt="2024-12-15T15:37:05.613" v="242" actId="1076"/>
          <ac:picMkLst>
            <pc:docMk/>
            <pc:sldMk cId="100543334" sldId="296"/>
            <ac:picMk id="4" creationId="{FEB11971-1AFF-B51C-EF55-0934CB358886}"/>
          </ac:picMkLst>
        </pc:picChg>
      </pc:sldChg>
      <pc:sldChg chg="modSp">
        <pc:chgData name="21JoneFin" userId="S::21jonefin@buxton.derbyshire.sch.uk::fee58347-897b-4aba-84a6-001389558bb6" providerId="AD" clId="Web-{ED41BF5C-50B3-9825-318F-99AA2ABD9B8C}" dt="2024-12-15T15:46:34.913" v="309" actId="20577"/>
        <pc:sldMkLst>
          <pc:docMk/>
          <pc:sldMk cId="2698232419" sldId="297"/>
        </pc:sldMkLst>
        <pc:spChg chg="mod">
          <ac:chgData name="21JoneFin" userId="S::21jonefin@buxton.derbyshire.sch.uk::fee58347-897b-4aba-84a6-001389558bb6" providerId="AD" clId="Web-{ED41BF5C-50B3-9825-318F-99AA2ABD9B8C}" dt="2024-12-15T15:40:39.151" v="273" actId="20577"/>
          <ac:spMkLst>
            <pc:docMk/>
            <pc:sldMk cId="2698232419" sldId="297"/>
            <ac:spMk id="2" creationId="{FF16EC85-2626-DE43-B830-16340B59688F}"/>
          </ac:spMkLst>
        </pc:spChg>
        <pc:spChg chg="mod">
          <ac:chgData name="21JoneFin" userId="S::21jonefin@buxton.derbyshire.sch.uk::fee58347-897b-4aba-84a6-001389558bb6" providerId="AD" clId="Web-{ED41BF5C-50B3-9825-318F-99AA2ABD9B8C}" dt="2024-12-15T15:46:34.913" v="309" actId="20577"/>
          <ac:spMkLst>
            <pc:docMk/>
            <pc:sldMk cId="2698232419" sldId="297"/>
            <ac:spMk id="3" creationId="{A198A228-00FB-6877-0D25-72B812A14701}"/>
          </ac:spMkLst>
        </pc:spChg>
        <pc:picChg chg="mod modCrop">
          <ac:chgData name="21JoneFin" userId="S::21jonefin@buxton.derbyshire.sch.uk::fee58347-897b-4aba-84a6-001389558bb6" providerId="AD" clId="Web-{ED41BF5C-50B3-9825-318F-99AA2ABD9B8C}" dt="2024-12-15T15:39:41.540" v="262" actId="1076"/>
          <ac:picMkLst>
            <pc:docMk/>
            <pc:sldMk cId="2698232419" sldId="297"/>
            <ac:picMk id="4" creationId="{24181116-030D-06B2-3ADA-8040D648903A}"/>
          </ac:picMkLst>
        </pc:picChg>
      </pc:sldChg>
      <pc:sldChg chg="delSp modSp del">
        <pc:chgData name="21JoneFin" userId="S::21jonefin@buxton.derbyshire.sch.uk::fee58347-897b-4aba-84a6-001389558bb6" providerId="AD" clId="Web-{ED41BF5C-50B3-9825-318F-99AA2ABD9B8C}" dt="2024-12-15T15:02:38.123" v="35"/>
        <pc:sldMkLst>
          <pc:docMk/>
          <pc:sldMk cId="2093931194" sldId="298"/>
        </pc:sldMkLst>
        <pc:spChg chg="mod">
          <ac:chgData name="21JoneFin" userId="S::21jonefin@buxton.derbyshire.sch.uk::fee58347-897b-4aba-84a6-001389558bb6" providerId="AD" clId="Web-{ED41BF5C-50B3-9825-318F-99AA2ABD9B8C}" dt="2024-12-15T14:58:29.115" v="1" actId="20577"/>
          <ac:spMkLst>
            <pc:docMk/>
            <pc:sldMk cId="2093931194" sldId="298"/>
            <ac:spMk id="2" creationId="{937112BD-8D53-69C5-9400-6D5AF5A230E9}"/>
          </ac:spMkLst>
        </pc:spChg>
        <pc:picChg chg="del">
          <ac:chgData name="21JoneFin" userId="S::21jonefin@buxton.derbyshire.sch.uk::fee58347-897b-4aba-84a6-001389558bb6" providerId="AD" clId="Web-{ED41BF5C-50B3-9825-318F-99AA2ABD9B8C}" dt="2024-12-15T15:00:04.212" v="15"/>
          <ac:picMkLst>
            <pc:docMk/>
            <pc:sldMk cId="2093931194" sldId="298"/>
            <ac:picMk id="5" creationId="{D3C0FD7D-7630-ABE7-84D9-3F8652743807}"/>
          </ac:picMkLst>
        </pc:picChg>
      </pc:sldChg>
      <pc:sldChg chg="addSp delSp modSp del">
        <pc:chgData name="21JoneFin" userId="S::21jonefin@buxton.derbyshire.sch.uk::fee58347-897b-4aba-84a6-001389558bb6" providerId="AD" clId="Web-{ED41BF5C-50B3-9825-318F-99AA2ABD9B8C}" dt="2024-12-15T15:22:31.726" v="142"/>
        <pc:sldMkLst>
          <pc:docMk/>
          <pc:sldMk cId="1145967866" sldId="299"/>
        </pc:sldMkLst>
        <pc:spChg chg="mod">
          <ac:chgData name="21JoneFin" userId="S::21jonefin@buxton.derbyshire.sch.uk::fee58347-897b-4aba-84a6-001389558bb6" providerId="AD" clId="Web-{ED41BF5C-50B3-9825-318F-99AA2ABD9B8C}" dt="2024-12-15T15:21:31.802" v="126" actId="20577"/>
          <ac:spMkLst>
            <pc:docMk/>
            <pc:sldMk cId="1145967866" sldId="299"/>
            <ac:spMk id="2" creationId="{F470D537-A063-9B0D-FDD6-0F72BA1F375F}"/>
          </ac:spMkLst>
        </pc:spChg>
        <pc:picChg chg="del">
          <ac:chgData name="21JoneFin" userId="S::21jonefin@buxton.derbyshire.sch.uk::fee58347-897b-4aba-84a6-001389558bb6" providerId="AD" clId="Web-{ED41BF5C-50B3-9825-318F-99AA2ABD9B8C}" dt="2024-12-15T15:00:06.399" v="16"/>
          <ac:picMkLst>
            <pc:docMk/>
            <pc:sldMk cId="1145967866" sldId="299"/>
            <ac:picMk id="4" creationId="{913DC311-6C2E-902A-2531-A777EBF5111A}"/>
          </ac:picMkLst>
        </pc:picChg>
        <pc:picChg chg="add del mod">
          <ac:chgData name="21JoneFin" userId="S::21jonefin@buxton.derbyshire.sch.uk::fee58347-897b-4aba-84a6-001389558bb6" providerId="AD" clId="Web-{ED41BF5C-50B3-9825-318F-99AA2ABD9B8C}" dt="2024-12-15T15:00:19.525" v="19"/>
          <ac:picMkLst>
            <pc:docMk/>
            <pc:sldMk cId="1145967866" sldId="299"/>
            <ac:picMk id="5" creationId="{A9E06486-FD01-CCC2-EC50-BBD4D8D1E94D}"/>
          </ac:picMkLst>
        </pc:picChg>
        <pc:picChg chg="add del mod modCrop">
          <ac:chgData name="21JoneFin" userId="S::21jonefin@buxton.derbyshire.sch.uk::fee58347-897b-4aba-84a6-001389558bb6" providerId="AD" clId="Web-{ED41BF5C-50B3-9825-318F-99AA2ABD9B8C}" dt="2024-12-15T15:21:58.506" v="134"/>
          <ac:picMkLst>
            <pc:docMk/>
            <pc:sldMk cId="1145967866" sldId="299"/>
            <ac:picMk id="6" creationId="{90770842-8B10-7AEF-3647-FCC028BA3621}"/>
          </ac:picMkLst>
        </pc:picChg>
      </pc:sldChg>
      <pc:sldChg chg="modSp">
        <pc:chgData name="21JoneFin" userId="S::21jonefin@buxton.derbyshire.sch.uk::fee58347-897b-4aba-84a6-001389558bb6" providerId="AD" clId="Web-{ED41BF5C-50B3-9825-318F-99AA2ABD9B8C}" dt="2024-12-15T15:46:24.772" v="306" actId="20577"/>
        <pc:sldMkLst>
          <pc:docMk/>
          <pc:sldMk cId="3815049967" sldId="300"/>
        </pc:sldMkLst>
        <pc:spChg chg="mod">
          <ac:chgData name="21JoneFin" userId="S::21jonefin@buxton.derbyshire.sch.uk::fee58347-897b-4aba-84a6-001389558bb6" providerId="AD" clId="Web-{ED41BF5C-50B3-9825-318F-99AA2ABD9B8C}" dt="2024-12-15T15:46:24.772" v="306" actId="20577"/>
          <ac:spMkLst>
            <pc:docMk/>
            <pc:sldMk cId="3815049967" sldId="300"/>
            <ac:spMk id="2" creationId="{7AD4E188-7D55-55AA-38FB-C7A75C368E5F}"/>
          </ac:spMkLst>
        </pc:spChg>
        <pc:picChg chg="mod">
          <ac:chgData name="21JoneFin" userId="S::21jonefin@buxton.derbyshire.sch.uk::fee58347-897b-4aba-84a6-001389558bb6" providerId="AD" clId="Web-{ED41BF5C-50B3-9825-318F-99AA2ABD9B8C}" dt="2024-12-15T15:29:28.849" v="178" actId="1076"/>
          <ac:picMkLst>
            <pc:docMk/>
            <pc:sldMk cId="3815049967" sldId="300"/>
            <ac:picMk id="3" creationId="{13B9D57E-4EC1-779F-4EC6-0CCF8930CB3C}"/>
          </ac:picMkLst>
        </pc:picChg>
        <pc:picChg chg="mod">
          <ac:chgData name="21JoneFin" userId="S::21jonefin@buxton.derbyshire.sch.uk::fee58347-897b-4aba-84a6-001389558bb6" providerId="AD" clId="Web-{ED41BF5C-50B3-9825-318F-99AA2ABD9B8C}" dt="2024-12-15T15:29:10.395" v="175"/>
          <ac:picMkLst>
            <pc:docMk/>
            <pc:sldMk cId="3815049967" sldId="300"/>
            <ac:picMk id="4" creationId="{AAB7FB12-D76F-A413-B891-2EC5BDE3A6CF}"/>
          </ac:picMkLst>
        </pc:picChg>
        <pc:picChg chg="mod">
          <ac:chgData name="21JoneFin" userId="S::21jonefin@buxton.derbyshire.sch.uk::fee58347-897b-4aba-84a6-001389558bb6" providerId="AD" clId="Web-{ED41BF5C-50B3-9825-318F-99AA2ABD9B8C}" dt="2024-12-15T15:29:25.020" v="177" actId="1076"/>
          <ac:picMkLst>
            <pc:docMk/>
            <pc:sldMk cId="3815049967" sldId="300"/>
            <ac:picMk id="2050" creationId="{A4347D8F-C397-57AF-FE0A-424B7E834319}"/>
          </ac:picMkLst>
        </pc:picChg>
      </pc:sldChg>
      <pc:sldChg chg="modSp">
        <pc:chgData name="21JoneFin" userId="S::21jonefin@buxton.derbyshire.sch.uk::fee58347-897b-4aba-84a6-001389558bb6" providerId="AD" clId="Web-{ED41BF5C-50B3-9825-318F-99AA2ABD9B8C}" dt="2024-12-15T15:46:50.632" v="312" actId="20577"/>
        <pc:sldMkLst>
          <pc:docMk/>
          <pc:sldMk cId="2132608674" sldId="301"/>
        </pc:sldMkLst>
        <pc:spChg chg="mod">
          <ac:chgData name="21JoneFin" userId="S::21jonefin@buxton.derbyshire.sch.uk::fee58347-897b-4aba-84a6-001389558bb6" providerId="AD" clId="Web-{ED41BF5C-50B3-9825-318F-99AA2ABD9B8C}" dt="2024-12-15T15:44:11.299" v="303" actId="20577"/>
          <ac:spMkLst>
            <pc:docMk/>
            <pc:sldMk cId="2132608674" sldId="301"/>
            <ac:spMk id="2" creationId="{0104FC13-5168-43EE-FBEE-282C9BF6F58B}"/>
          </ac:spMkLst>
        </pc:spChg>
        <pc:spChg chg="mod">
          <ac:chgData name="21JoneFin" userId="S::21jonefin@buxton.derbyshire.sch.uk::fee58347-897b-4aba-84a6-001389558bb6" providerId="AD" clId="Web-{ED41BF5C-50B3-9825-318F-99AA2ABD9B8C}" dt="2024-12-15T15:46:50.632" v="312" actId="20577"/>
          <ac:spMkLst>
            <pc:docMk/>
            <pc:sldMk cId="2132608674" sldId="301"/>
            <ac:spMk id="3" creationId="{81335A8B-6D5D-7624-375B-03C51415E83D}"/>
          </ac:spMkLst>
        </pc:spChg>
      </pc:sldChg>
      <pc:sldChg chg="addSp modSp new">
        <pc:chgData name="21JoneFin" userId="S::21jonefin@buxton.derbyshire.sch.uk::fee58347-897b-4aba-84a6-001389558bb6" providerId="AD" clId="Web-{ED41BF5C-50B3-9825-318F-99AA2ABD9B8C}" dt="2024-12-15T15:46:29.834" v="307" actId="20577"/>
        <pc:sldMkLst>
          <pc:docMk/>
          <pc:sldMk cId="2905872308" sldId="302"/>
        </pc:sldMkLst>
        <pc:spChg chg="mod">
          <ac:chgData name="21JoneFin" userId="S::21jonefin@buxton.derbyshire.sch.uk::fee58347-897b-4aba-84a6-001389558bb6" providerId="AD" clId="Web-{ED41BF5C-50B3-9825-318F-99AA2ABD9B8C}" dt="2024-12-15T15:46:29.834" v="307" actId="20577"/>
          <ac:spMkLst>
            <pc:docMk/>
            <pc:sldMk cId="2905872308" sldId="302"/>
            <ac:spMk id="2" creationId="{EF02ED15-CFD6-6049-2787-703276523D9A}"/>
          </ac:spMkLst>
        </pc:spChg>
        <pc:picChg chg="add mod">
          <ac:chgData name="21JoneFin" userId="S::21jonefin@buxton.derbyshire.sch.uk::fee58347-897b-4aba-84a6-001389558bb6" providerId="AD" clId="Web-{ED41BF5C-50B3-9825-318F-99AA2ABD9B8C}" dt="2024-12-15T15:37:22.879" v="243"/>
          <ac:picMkLst>
            <pc:docMk/>
            <pc:sldMk cId="2905872308" sldId="302"/>
            <ac:picMk id="3" creationId="{27FABC89-7DC3-9A57-3724-877995487EB7}"/>
          </ac:picMkLst>
        </pc:picChg>
        <pc:picChg chg="add mod modCrop">
          <ac:chgData name="21JoneFin" userId="S::21jonefin@buxton.derbyshire.sch.uk::fee58347-897b-4aba-84a6-001389558bb6" providerId="AD" clId="Web-{ED41BF5C-50B3-9825-318F-99AA2ABD9B8C}" dt="2024-12-15T15:37:31.005" v="245"/>
          <ac:picMkLst>
            <pc:docMk/>
            <pc:sldMk cId="2905872308" sldId="302"/>
            <ac:picMk id="4" creationId="{5A7C4E58-635C-2E21-4CD9-61D9A5F52779}"/>
          </ac:picMkLst>
        </pc:picChg>
        <pc:picChg chg="add mod">
          <ac:chgData name="21JoneFin" userId="S::21jonefin@buxton.derbyshire.sch.uk::fee58347-897b-4aba-84a6-001389558bb6" providerId="AD" clId="Web-{ED41BF5C-50B3-9825-318F-99AA2ABD9B8C}" dt="2024-12-15T15:37:35.677" v="246" actId="1076"/>
          <ac:picMkLst>
            <pc:docMk/>
            <pc:sldMk cId="2905872308" sldId="302"/>
            <ac:picMk id="5" creationId="{E2183830-9617-0398-D120-DBF5A9669A4F}"/>
          </ac:picMkLst>
        </pc:picChg>
      </pc:sldChg>
      <pc:sldChg chg="addSp delSp modSp new">
        <pc:chgData name="21JoneFin" userId="S::21jonefin@buxton.derbyshire.sch.uk::fee58347-897b-4aba-84a6-001389558bb6" providerId="AD" clId="Web-{ED41BF5C-50B3-9825-318F-99AA2ABD9B8C}" dt="2024-12-15T15:46:39.335" v="310" actId="20577"/>
        <pc:sldMkLst>
          <pc:docMk/>
          <pc:sldMk cId="2943495649" sldId="303"/>
        </pc:sldMkLst>
        <pc:spChg chg="mod">
          <ac:chgData name="21JoneFin" userId="S::21jonefin@buxton.derbyshire.sch.uk::fee58347-897b-4aba-84a6-001389558bb6" providerId="AD" clId="Web-{ED41BF5C-50B3-9825-318F-99AA2ABD9B8C}" dt="2024-12-15T15:21:34.490" v="127" actId="20577"/>
          <ac:spMkLst>
            <pc:docMk/>
            <pc:sldMk cId="2943495649" sldId="303"/>
            <ac:spMk id="2" creationId="{49E28A12-F504-68AA-83FF-EC09D6540093}"/>
          </ac:spMkLst>
        </pc:spChg>
        <pc:spChg chg="mod">
          <ac:chgData name="21JoneFin" userId="S::21jonefin@buxton.derbyshire.sch.uk::fee58347-897b-4aba-84a6-001389558bb6" providerId="AD" clId="Web-{ED41BF5C-50B3-9825-318F-99AA2ABD9B8C}" dt="2024-12-15T15:46:39.335" v="310" actId="20577"/>
          <ac:spMkLst>
            <pc:docMk/>
            <pc:sldMk cId="2943495649" sldId="303"/>
            <ac:spMk id="3" creationId="{23A3F042-3D2C-F649-230B-2C978B00EAE1}"/>
          </ac:spMkLst>
        </pc:spChg>
        <pc:picChg chg="add del mod">
          <ac:chgData name="21JoneFin" userId="S::21jonefin@buxton.derbyshire.sch.uk::fee58347-897b-4aba-84a6-001389558bb6" providerId="AD" clId="Web-{ED41BF5C-50B3-9825-318F-99AA2ABD9B8C}" dt="2024-12-15T15:21:51.787" v="132"/>
          <ac:picMkLst>
            <pc:docMk/>
            <pc:sldMk cId="2943495649" sldId="303"/>
            <ac:picMk id="4" creationId="{50E50CB8-DFF6-A0F0-8F84-C666CA1AFB02}"/>
          </ac:picMkLst>
        </pc:picChg>
        <pc:picChg chg="add mod modCrop">
          <ac:chgData name="21JoneFin" userId="S::21jonefin@buxton.derbyshire.sch.uk::fee58347-897b-4aba-84a6-001389558bb6" providerId="AD" clId="Web-{ED41BF5C-50B3-9825-318F-99AA2ABD9B8C}" dt="2024-12-15T15:22:26.819" v="141" actId="1076"/>
          <ac:picMkLst>
            <pc:docMk/>
            <pc:sldMk cId="2943495649" sldId="303"/>
            <ac:picMk id="5" creationId="{B916B471-5DF4-E275-10E9-C201B7A7B872}"/>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ECFEBD2-8889-6569-893C-EC9C4C28CD3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4" name="Footer Placeholder 3">
            <a:extLst>
              <a:ext uri="{FF2B5EF4-FFF2-40B4-BE49-F238E27FC236}">
                <a16:creationId xmlns:a16="http://schemas.microsoft.com/office/drawing/2014/main" id="{234D957C-9F84-421E-E1B1-ACB686897B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EF8BEA8-C403-BE9F-BC9A-7EE04E32CF8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D62CA47-2FB9-4E6C-A7BF-A1C7D3045B91}" type="slidenum">
              <a:rPr lang="en-GB" smtClean="0"/>
              <a:t>‹#›</a:t>
            </a:fld>
            <a:endParaRPr lang="en-GB"/>
          </a:p>
        </p:txBody>
      </p:sp>
    </p:spTree>
    <p:extLst>
      <p:ext uri="{BB962C8B-B14F-4D97-AF65-F5344CB8AC3E}">
        <p14:creationId xmlns:p14="http://schemas.microsoft.com/office/powerpoint/2010/main" val="96589135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1D87D5-0D4D-43D4-B95F-BE15D9F1C191}" type="datetimeFigureOut">
              <a:rPr lang="en-GB" smtClean="0"/>
              <a:t>16/12/2024</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381BE3-390A-4F5E-908E-09295CC4BBCA}" type="slidenum">
              <a:rPr lang="en-GB" smtClean="0"/>
              <a:t>‹#›</a:t>
            </a:fld>
            <a:endParaRPr lang="en-GB"/>
          </a:p>
        </p:txBody>
      </p:sp>
    </p:spTree>
    <p:extLst>
      <p:ext uri="{BB962C8B-B14F-4D97-AF65-F5344CB8AC3E}">
        <p14:creationId xmlns:p14="http://schemas.microsoft.com/office/powerpoint/2010/main" val="283105417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Front Pag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157C7FB-477A-6DDB-28C7-4F16682FC332}"/>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1E90FF"/>
          </a:solidFill>
          <a:ln>
            <a:solidFill>
              <a:srgbClr val="1E9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A newspaper in the air&#10;&#10;Description automatically generated">
            <a:extLst>
              <a:ext uri="{FF2B5EF4-FFF2-40B4-BE49-F238E27FC236}">
                <a16:creationId xmlns:a16="http://schemas.microsoft.com/office/drawing/2014/main" id="{C8B49709-1E9B-8018-05E6-F2E9A3982551}"/>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4309559" y="-39511"/>
            <a:ext cx="2548441" cy="3683977"/>
          </a:xfrm>
          <a:prstGeom prst="rect">
            <a:avLst/>
          </a:prstGeom>
        </p:spPr>
      </p:pic>
      <p:sp>
        <p:nvSpPr>
          <p:cNvPr id="12" name="Picture Placeholder 11">
            <a:extLst>
              <a:ext uri="{FF2B5EF4-FFF2-40B4-BE49-F238E27FC236}">
                <a16:creationId xmlns:a16="http://schemas.microsoft.com/office/drawing/2014/main" id="{2DD595A6-8084-868F-0737-F8060C2D44F2}"/>
              </a:ext>
            </a:extLst>
          </p:cNvPr>
          <p:cNvSpPr>
            <a:spLocks noGrp="1"/>
          </p:cNvSpPr>
          <p:nvPr>
            <p:ph type="pic" sz="quarter" idx="10" hasCustomPrompt="1"/>
          </p:nvPr>
        </p:nvSpPr>
        <p:spPr>
          <a:xfrm>
            <a:off x="180076" y="2093035"/>
            <a:ext cx="4030082" cy="5881587"/>
          </a:xfrm>
          <a:prstGeom prst="rect">
            <a:avLst/>
          </a:prstGeom>
        </p:spPr>
        <p:txBody>
          <a:bodyPr/>
          <a:lstStyle>
            <a:lvl1pPr marL="0" indent="0">
              <a:buNone/>
              <a:defRPr/>
            </a:lvl1pPr>
          </a:lstStyle>
          <a:p>
            <a:r>
              <a:rPr lang="en-GB" dirty="0"/>
              <a:t>Primary Image</a:t>
            </a:r>
          </a:p>
        </p:txBody>
      </p:sp>
      <p:sp>
        <p:nvSpPr>
          <p:cNvPr id="9" name="Text Placeholder 13">
            <a:extLst>
              <a:ext uri="{FF2B5EF4-FFF2-40B4-BE49-F238E27FC236}">
                <a16:creationId xmlns:a16="http://schemas.microsoft.com/office/drawing/2014/main" id="{411E6F6D-6C2E-5C5F-CC20-2C5F89D24316}"/>
              </a:ext>
            </a:extLst>
          </p:cNvPr>
          <p:cNvSpPr>
            <a:spLocks noGrp="1"/>
          </p:cNvSpPr>
          <p:nvPr>
            <p:ph type="body" sz="quarter" idx="15" hasCustomPrompt="1"/>
          </p:nvPr>
        </p:nvSpPr>
        <p:spPr>
          <a:xfrm>
            <a:off x="2244816" y="8154393"/>
            <a:ext cx="1953407" cy="1600204"/>
          </a:xfrm>
          <a:prstGeom prst="rect">
            <a:avLst/>
          </a:prstGeom>
          <a:noFill/>
        </p:spPr>
        <p:txBody>
          <a:bodyPr>
            <a:normAutofit/>
          </a:bodyPr>
          <a:lstStyle>
            <a:lvl1pPr marL="0" indent="0">
              <a:buNone/>
              <a:defRPr lang="en-GB" sz="2600" kern="1200" dirty="0" smtClean="0">
                <a:solidFill>
                  <a:schemeClr val="tx1">
                    <a:lumMod val="85000"/>
                    <a:lumOff val="15000"/>
                  </a:schemeClr>
                </a:solidFill>
                <a:latin typeface="Motiva Sans Bold" panose="00000800000000000000" pitchFamily="2" charset="0"/>
                <a:ea typeface="Motiva Sans Bold" panose="00000800000000000000" pitchFamily="2" charset="0"/>
                <a:cs typeface="+mn-cs"/>
              </a:defRPr>
            </a:lvl1pPr>
          </a:lstStyle>
          <a:p>
            <a:pPr lvl="0"/>
            <a:r>
              <a:rPr lang="en-GB" dirty="0"/>
              <a:t>Title</a:t>
            </a:r>
          </a:p>
          <a:p>
            <a:pPr lvl="0"/>
            <a:r>
              <a:rPr lang="en-GB" dirty="0"/>
              <a:t>P.#</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dirty="0"/>
              <a:t>Change Fill</a:t>
            </a:r>
          </a:p>
          <a:p>
            <a:pPr lvl="0"/>
            <a:endParaRPr lang="en-GB" dirty="0"/>
          </a:p>
        </p:txBody>
      </p:sp>
      <p:sp>
        <p:nvSpPr>
          <p:cNvPr id="17" name="Text Placeholder 13">
            <a:extLst>
              <a:ext uri="{FF2B5EF4-FFF2-40B4-BE49-F238E27FC236}">
                <a16:creationId xmlns:a16="http://schemas.microsoft.com/office/drawing/2014/main" id="{3AE3E633-1638-85E0-41C5-F3146C114051}"/>
              </a:ext>
            </a:extLst>
          </p:cNvPr>
          <p:cNvSpPr>
            <a:spLocks noGrp="1"/>
          </p:cNvSpPr>
          <p:nvPr>
            <p:ph type="body" sz="quarter" idx="19" hasCustomPrompt="1"/>
          </p:nvPr>
        </p:nvSpPr>
        <p:spPr>
          <a:xfrm>
            <a:off x="4382328" y="8142043"/>
            <a:ext cx="2273305" cy="1600205"/>
          </a:xfrm>
          <a:prstGeom prst="rect">
            <a:avLst/>
          </a:prstGeom>
          <a:noFill/>
        </p:spPr>
        <p:txBody>
          <a:bodyPr>
            <a:normAutofit/>
          </a:bodyPr>
          <a:lstStyle>
            <a:lvl1pPr marL="0" indent="0">
              <a:buNone/>
              <a:defRPr lang="en-GB" sz="3200" kern="1200" dirty="0" smtClean="0">
                <a:solidFill>
                  <a:schemeClr val="tx1">
                    <a:lumMod val="85000"/>
                    <a:lumOff val="15000"/>
                  </a:schemeClr>
                </a:solidFill>
                <a:latin typeface="Motiva Sans Bold" panose="00000800000000000000" pitchFamily="2" charset="0"/>
                <a:ea typeface="Motiva Sans Bold" panose="00000800000000000000" pitchFamily="2" charset="0"/>
                <a:cs typeface="+mn-cs"/>
              </a:defRPr>
            </a:lvl1pPr>
          </a:lstStyle>
          <a:p>
            <a:pPr lvl="0"/>
            <a:r>
              <a:rPr lang="en-GB" dirty="0"/>
              <a:t>Title</a:t>
            </a:r>
          </a:p>
          <a:p>
            <a:pPr lvl="0"/>
            <a:r>
              <a:rPr lang="en-GB" dirty="0"/>
              <a:t>P.#</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dirty="0"/>
              <a:t>Change Fill</a:t>
            </a:r>
          </a:p>
          <a:p>
            <a:pPr lvl="0"/>
            <a:endParaRPr lang="en-GB" dirty="0"/>
          </a:p>
        </p:txBody>
      </p:sp>
      <p:sp>
        <p:nvSpPr>
          <p:cNvPr id="21" name="Text Placeholder 13">
            <a:extLst>
              <a:ext uri="{FF2B5EF4-FFF2-40B4-BE49-F238E27FC236}">
                <a16:creationId xmlns:a16="http://schemas.microsoft.com/office/drawing/2014/main" id="{6759117C-6112-BA30-E928-6B2F843ED2F5}"/>
              </a:ext>
            </a:extLst>
          </p:cNvPr>
          <p:cNvSpPr>
            <a:spLocks noGrp="1"/>
          </p:cNvSpPr>
          <p:nvPr>
            <p:ph type="body" sz="quarter" idx="20" hasCustomPrompt="1"/>
          </p:nvPr>
        </p:nvSpPr>
        <p:spPr>
          <a:xfrm>
            <a:off x="180076" y="8150467"/>
            <a:ext cx="1953407" cy="1600204"/>
          </a:xfrm>
          <a:prstGeom prst="rect">
            <a:avLst/>
          </a:prstGeom>
          <a:noFill/>
        </p:spPr>
        <p:txBody>
          <a:bodyPr>
            <a:noAutofit/>
          </a:bodyPr>
          <a:lstStyle>
            <a:lvl1pPr marL="0" indent="0">
              <a:buNone/>
              <a:defRPr lang="en-GB" sz="2600" kern="1200" dirty="0" smtClean="0">
                <a:solidFill>
                  <a:schemeClr val="tx1">
                    <a:lumMod val="85000"/>
                    <a:lumOff val="15000"/>
                  </a:schemeClr>
                </a:solidFill>
                <a:latin typeface="Motiva Sans Bold" panose="00000800000000000000" pitchFamily="2" charset="0"/>
                <a:ea typeface="Motiva Sans Bold" panose="00000800000000000000" pitchFamily="2" charset="0"/>
                <a:cs typeface="+mn-cs"/>
              </a:defRPr>
            </a:lvl1pPr>
          </a:lstStyle>
          <a:p>
            <a:pPr lvl="0"/>
            <a:r>
              <a:rPr lang="en-GB" dirty="0"/>
              <a:t>Title</a:t>
            </a:r>
          </a:p>
          <a:p>
            <a:pPr lvl="0"/>
            <a:r>
              <a:rPr lang="en-GB" dirty="0"/>
              <a:t>P.#</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dirty="0"/>
              <a:t>Change Fill</a:t>
            </a:r>
          </a:p>
          <a:p>
            <a:pPr lvl="0"/>
            <a:endParaRPr lang="en-GB" dirty="0"/>
          </a:p>
        </p:txBody>
      </p:sp>
      <p:sp>
        <p:nvSpPr>
          <p:cNvPr id="3" name="Picture Placeholder 2">
            <a:extLst>
              <a:ext uri="{FF2B5EF4-FFF2-40B4-BE49-F238E27FC236}">
                <a16:creationId xmlns:a16="http://schemas.microsoft.com/office/drawing/2014/main" id="{6BB606BC-1594-4EEC-AD55-8612F3F048F4}"/>
              </a:ext>
            </a:extLst>
          </p:cNvPr>
          <p:cNvSpPr>
            <a:spLocks noGrp="1"/>
          </p:cNvSpPr>
          <p:nvPr>
            <p:ph type="pic" sz="quarter" idx="22" hasCustomPrompt="1"/>
          </p:nvPr>
        </p:nvSpPr>
        <p:spPr>
          <a:xfrm>
            <a:off x="4390234" y="3801886"/>
            <a:ext cx="2265399" cy="4172736"/>
          </a:xfrm>
          <a:prstGeom prst="rect">
            <a:avLst/>
          </a:prstGeom>
        </p:spPr>
        <p:txBody>
          <a:bodyPr/>
          <a:lstStyle>
            <a:lvl1pPr marL="0" indent="0">
              <a:buNone/>
              <a:defRPr/>
            </a:lvl1pPr>
          </a:lstStyle>
          <a:p>
            <a:r>
              <a:rPr lang="en-GB" dirty="0"/>
              <a:t>Secondary Image</a:t>
            </a:r>
          </a:p>
        </p:txBody>
      </p:sp>
      <p:pic>
        <p:nvPicPr>
          <p:cNvPr id="18" name="Picture 17" descr="A black background with white text&#10;&#10;Description automatically generated">
            <a:extLst>
              <a:ext uri="{FF2B5EF4-FFF2-40B4-BE49-F238E27FC236}">
                <a16:creationId xmlns:a16="http://schemas.microsoft.com/office/drawing/2014/main" id="{636B8628-1F4A-D186-6DC8-61D6DCA172F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9668" t="20931" r="9494" b="36280"/>
          <a:stretch/>
        </p:blipFill>
        <p:spPr>
          <a:xfrm>
            <a:off x="180075" y="342230"/>
            <a:ext cx="4215896" cy="791692"/>
          </a:xfrm>
          <a:prstGeom prst="rect">
            <a:avLst/>
          </a:prstGeom>
        </p:spPr>
      </p:pic>
      <p:sp>
        <p:nvSpPr>
          <p:cNvPr id="23" name="Text Placeholder 22">
            <a:extLst>
              <a:ext uri="{FF2B5EF4-FFF2-40B4-BE49-F238E27FC236}">
                <a16:creationId xmlns:a16="http://schemas.microsoft.com/office/drawing/2014/main" id="{44180FCF-104A-6F47-DE1F-6A3A33D2FE14}"/>
              </a:ext>
            </a:extLst>
          </p:cNvPr>
          <p:cNvSpPr>
            <a:spLocks noGrp="1"/>
          </p:cNvSpPr>
          <p:nvPr>
            <p:ph type="body" sz="quarter" idx="25" hasCustomPrompt="1"/>
          </p:nvPr>
        </p:nvSpPr>
        <p:spPr>
          <a:xfrm>
            <a:off x="1562100" y="7632700"/>
            <a:ext cx="2647950" cy="341313"/>
          </a:xfrm>
          <a:prstGeom prst="rect">
            <a:avLst/>
          </a:prstGeom>
        </p:spPr>
        <p:txBody>
          <a:bodyPr>
            <a:normAutofit/>
          </a:bodyPr>
          <a:lstStyle>
            <a:lvl1pPr marL="0" indent="0" algn="r">
              <a:buNone/>
              <a:defRPr sz="1800">
                <a:latin typeface="Motiva Sans Medium" panose="00000600000000000000" pitchFamily="2" charset="0"/>
                <a:ea typeface="Motiva Sans Medium" panose="00000600000000000000" pitchFamily="2" charset="0"/>
              </a:defRPr>
            </a:lvl1pPr>
          </a:lstStyle>
          <a:p>
            <a:pPr lvl="0"/>
            <a:r>
              <a:rPr lang="en-GB" dirty="0"/>
              <a:t>Photographer:</a:t>
            </a:r>
          </a:p>
        </p:txBody>
      </p:sp>
      <p:sp>
        <p:nvSpPr>
          <p:cNvPr id="24" name="Text Placeholder 45">
            <a:extLst>
              <a:ext uri="{FF2B5EF4-FFF2-40B4-BE49-F238E27FC236}">
                <a16:creationId xmlns:a16="http://schemas.microsoft.com/office/drawing/2014/main" id="{F9B3F781-A098-C92A-5A29-A23B9203121A}"/>
              </a:ext>
            </a:extLst>
          </p:cNvPr>
          <p:cNvSpPr>
            <a:spLocks noGrp="1"/>
          </p:cNvSpPr>
          <p:nvPr>
            <p:ph type="body" sz="quarter" idx="26" hasCustomPrompt="1"/>
          </p:nvPr>
        </p:nvSpPr>
        <p:spPr>
          <a:xfrm>
            <a:off x="180074" y="1304042"/>
            <a:ext cx="4029976" cy="788384"/>
          </a:xfrm>
          <a:prstGeom prst="rect">
            <a:avLst/>
          </a:prstGeom>
        </p:spPr>
        <p:txBody>
          <a:bodyPr/>
          <a:lstStyle>
            <a:lvl1pPr marL="0" indent="0">
              <a:buNone/>
              <a:defRPr>
                <a:latin typeface="Motiva Sans Medium" panose="00000600000000000000"/>
              </a:defRPr>
            </a:lvl1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sz="2000" dirty="0">
                <a:solidFill>
                  <a:schemeClr val="tx1">
                    <a:lumMod val="85000"/>
                    <a:lumOff val="15000"/>
                  </a:schemeClr>
                </a:solidFill>
                <a:latin typeface="Motiva Sans Medium" panose="00000600000000000000" pitchFamily="2" charset="0"/>
                <a:ea typeface="Motiva Sans Medium" panose="00000600000000000000" pitchFamily="2" charset="0"/>
              </a:rPr>
              <a:t>Edition 17 | Term: Autumn</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sz="2000" dirty="0">
                <a:solidFill>
                  <a:schemeClr val="tx1">
                    <a:lumMod val="85000"/>
                    <a:lumOff val="15000"/>
                  </a:schemeClr>
                </a:solidFill>
                <a:latin typeface="Motiva Sans Medium" panose="00000600000000000000" pitchFamily="2" charset="0"/>
                <a:ea typeface="Motiva Sans Medium" panose="00000600000000000000" pitchFamily="2" charset="0"/>
              </a:rPr>
              <a:t>Editor: Luke Adkins</a:t>
            </a:r>
          </a:p>
          <a:p>
            <a:pPr lvl="0"/>
            <a:endParaRPr lang="en-GB" sz="2000" dirty="0"/>
          </a:p>
        </p:txBody>
      </p:sp>
    </p:spTree>
    <p:extLst>
      <p:ext uri="{BB962C8B-B14F-4D97-AF65-F5344CB8AC3E}">
        <p14:creationId xmlns:p14="http://schemas.microsoft.com/office/powerpoint/2010/main" val="507874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ristmas Front Pag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157C7FB-477A-6DDB-28C7-4F16682FC332}"/>
              </a:ext>
            </a:extLst>
          </p:cNvPr>
          <p:cNvSpPr>
            <a:spLocks noGrp="1" noRot="1" noMove="1" noResize="1" noEditPoints="1" noAdjustHandles="1" noChangeArrowheads="1" noChangeShapeType="1"/>
          </p:cNvSpPr>
          <p:nvPr userDrawn="1"/>
        </p:nvSpPr>
        <p:spPr>
          <a:xfrm>
            <a:off x="0" y="0"/>
            <a:ext cx="6858000" cy="990600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A newspaper in the air&#10;&#10;Description automatically generated">
            <a:extLst>
              <a:ext uri="{FF2B5EF4-FFF2-40B4-BE49-F238E27FC236}">
                <a16:creationId xmlns:a16="http://schemas.microsoft.com/office/drawing/2014/main" id="{C8B49709-1E9B-8018-05E6-F2E9A3982551}"/>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4309559" y="-39511"/>
            <a:ext cx="2548441" cy="3683977"/>
          </a:xfrm>
          <a:prstGeom prst="rect">
            <a:avLst/>
          </a:prstGeom>
        </p:spPr>
      </p:pic>
      <p:sp>
        <p:nvSpPr>
          <p:cNvPr id="12" name="Picture Placeholder 11">
            <a:extLst>
              <a:ext uri="{FF2B5EF4-FFF2-40B4-BE49-F238E27FC236}">
                <a16:creationId xmlns:a16="http://schemas.microsoft.com/office/drawing/2014/main" id="{2DD595A6-8084-868F-0737-F8060C2D44F2}"/>
              </a:ext>
            </a:extLst>
          </p:cNvPr>
          <p:cNvSpPr>
            <a:spLocks noGrp="1"/>
          </p:cNvSpPr>
          <p:nvPr>
            <p:ph type="pic" sz="quarter" idx="10" hasCustomPrompt="1"/>
          </p:nvPr>
        </p:nvSpPr>
        <p:spPr>
          <a:xfrm>
            <a:off x="180076" y="2093035"/>
            <a:ext cx="4030082" cy="5881587"/>
          </a:xfrm>
          <a:prstGeom prst="rect">
            <a:avLst/>
          </a:prstGeom>
        </p:spPr>
        <p:txBody>
          <a:bodyPr/>
          <a:lstStyle>
            <a:lvl1pPr marL="0" indent="0">
              <a:buNone/>
              <a:defRPr/>
            </a:lvl1pPr>
          </a:lstStyle>
          <a:p>
            <a:r>
              <a:rPr lang="en-GB" dirty="0"/>
              <a:t>Primary Image</a:t>
            </a:r>
          </a:p>
        </p:txBody>
      </p:sp>
      <p:sp>
        <p:nvSpPr>
          <p:cNvPr id="9" name="Text Placeholder 13">
            <a:extLst>
              <a:ext uri="{FF2B5EF4-FFF2-40B4-BE49-F238E27FC236}">
                <a16:creationId xmlns:a16="http://schemas.microsoft.com/office/drawing/2014/main" id="{411E6F6D-6C2E-5C5F-CC20-2C5F89D24316}"/>
              </a:ext>
            </a:extLst>
          </p:cNvPr>
          <p:cNvSpPr>
            <a:spLocks noGrp="1"/>
          </p:cNvSpPr>
          <p:nvPr>
            <p:ph type="body" sz="quarter" idx="15" hasCustomPrompt="1"/>
          </p:nvPr>
        </p:nvSpPr>
        <p:spPr>
          <a:xfrm>
            <a:off x="2244816" y="8154393"/>
            <a:ext cx="1953407" cy="1600204"/>
          </a:xfrm>
          <a:prstGeom prst="rect">
            <a:avLst/>
          </a:prstGeom>
          <a:noFill/>
        </p:spPr>
        <p:txBody>
          <a:bodyPr>
            <a:normAutofit/>
          </a:bodyPr>
          <a:lstStyle>
            <a:lvl1pPr marL="0" indent="0">
              <a:buNone/>
              <a:defRPr lang="en-GB" sz="2600" kern="1200" dirty="0" smtClean="0">
                <a:solidFill>
                  <a:schemeClr val="tx1">
                    <a:lumMod val="85000"/>
                    <a:lumOff val="15000"/>
                  </a:schemeClr>
                </a:solidFill>
                <a:latin typeface="Motiva Sans Bold" panose="00000800000000000000" pitchFamily="2" charset="0"/>
                <a:ea typeface="Motiva Sans Bold" panose="00000800000000000000" pitchFamily="2" charset="0"/>
                <a:cs typeface="+mn-cs"/>
              </a:defRPr>
            </a:lvl1pPr>
          </a:lstStyle>
          <a:p>
            <a:pPr lvl="0"/>
            <a:r>
              <a:rPr lang="en-GB" dirty="0"/>
              <a:t>Title</a:t>
            </a:r>
          </a:p>
          <a:p>
            <a:pPr lvl="0"/>
            <a:r>
              <a:rPr lang="en-GB" dirty="0"/>
              <a:t>P.#</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dirty="0"/>
              <a:t>Change Fill</a:t>
            </a:r>
          </a:p>
          <a:p>
            <a:pPr lvl="0"/>
            <a:endParaRPr lang="en-GB" dirty="0"/>
          </a:p>
        </p:txBody>
      </p:sp>
      <p:sp>
        <p:nvSpPr>
          <p:cNvPr id="17" name="Text Placeholder 13">
            <a:extLst>
              <a:ext uri="{FF2B5EF4-FFF2-40B4-BE49-F238E27FC236}">
                <a16:creationId xmlns:a16="http://schemas.microsoft.com/office/drawing/2014/main" id="{3AE3E633-1638-85E0-41C5-F3146C114051}"/>
              </a:ext>
            </a:extLst>
          </p:cNvPr>
          <p:cNvSpPr>
            <a:spLocks noGrp="1"/>
          </p:cNvSpPr>
          <p:nvPr>
            <p:ph type="body" sz="quarter" idx="19" hasCustomPrompt="1"/>
          </p:nvPr>
        </p:nvSpPr>
        <p:spPr>
          <a:xfrm>
            <a:off x="4382328" y="8142043"/>
            <a:ext cx="2273305" cy="1600205"/>
          </a:xfrm>
          <a:prstGeom prst="rect">
            <a:avLst/>
          </a:prstGeom>
          <a:noFill/>
        </p:spPr>
        <p:txBody>
          <a:bodyPr>
            <a:normAutofit/>
          </a:bodyPr>
          <a:lstStyle>
            <a:lvl1pPr marL="0" indent="0">
              <a:buNone/>
              <a:defRPr lang="en-GB" sz="3200" kern="1200" dirty="0" smtClean="0">
                <a:solidFill>
                  <a:schemeClr val="tx1">
                    <a:lumMod val="85000"/>
                    <a:lumOff val="15000"/>
                  </a:schemeClr>
                </a:solidFill>
                <a:latin typeface="Motiva Sans Bold" panose="00000800000000000000" pitchFamily="2" charset="0"/>
                <a:ea typeface="Motiva Sans Bold" panose="00000800000000000000" pitchFamily="2" charset="0"/>
                <a:cs typeface="+mn-cs"/>
              </a:defRPr>
            </a:lvl1pPr>
          </a:lstStyle>
          <a:p>
            <a:pPr lvl="0"/>
            <a:r>
              <a:rPr lang="en-GB" dirty="0"/>
              <a:t>Title</a:t>
            </a:r>
          </a:p>
          <a:p>
            <a:pPr lvl="0"/>
            <a:r>
              <a:rPr lang="en-GB" dirty="0"/>
              <a:t>P.#</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dirty="0"/>
              <a:t>Change Fill</a:t>
            </a:r>
          </a:p>
          <a:p>
            <a:pPr lvl="0"/>
            <a:endParaRPr lang="en-GB" dirty="0"/>
          </a:p>
        </p:txBody>
      </p:sp>
      <p:sp>
        <p:nvSpPr>
          <p:cNvPr id="21" name="Text Placeholder 13">
            <a:extLst>
              <a:ext uri="{FF2B5EF4-FFF2-40B4-BE49-F238E27FC236}">
                <a16:creationId xmlns:a16="http://schemas.microsoft.com/office/drawing/2014/main" id="{6759117C-6112-BA30-E928-6B2F843ED2F5}"/>
              </a:ext>
            </a:extLst>
          </p:cNvPr>
          <p:cNvSpPr>
            <a:spLocks noGrp="1"/>
          </p:cNvSpPr>
          <p:nvPr>
            <p:ph type="body" sz="quarter" idx="20" hasCustomPrompt="1"/>
          </p:nvPr>
        </p:nvSpPr>
        <p:spPr>
          <a:xfrm>
            <a:off x="180076" y="8150467"/>
            <a:ext cx="1953407" cy="1600204"/>
          </a:xfrm>
          <a:prstGeom prst="rect">
            <a:avLst/>
          </a:prstGeom>
          <a:noFill/>
        </p:spPr>
        <p:txBody>
          <a:bodyPr>
            <a:noAutofit/>
          </a:bodyPr>
          <a:lstStyle>
            <a:lvl1pPr marL="0" indent="0">
              <a:buNone/>
              <a:defRPr lang="en-GB" sz="2600" kern="1200" dirty="0" smtClean="0">
                <a:solidFill>
                  <a:schemeClr val="tx1">
                    <a:lumMod val="85000"/>
                    <a:lumOff val="15000"/>
                  </a:schemeClr>
                </a:solidFill>
                <a:latin typeface="Motiva Sans Bold" panose="00000800000000000000" pitchFamily="2" charset="0"/>
                <a:ea typeface="Motiva Sans Bold" panose="00000800000000000000" pitchFamily="2" charset="0"/>
                <a:cs typeface="+mn-cs"/>
              </a:defRPr>
            </a:lvl1pPr>
          </a:lstStyle>
          <a:p>
            <a:pPr lvl="0"/>
            <a:r>
              <a:rPr lang="en-GB" dirty="0"/>
              <a:t>Title</a:t>
            </a:r>
          </a:p>
          <a:p>
            <a:pPr lvl="0"/>
            <a:r>
              <a:rPr lang="en-GB" dirty="0"/>
              <a:t>P.#</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dirty="0"/>
              <a:t>Change Fill</a:t>
            </a:r>
          </a:p>
          <a:p>
            <a:pPr lvl="0"/>
            <a:endParaRPr lang="en-GB" dirty="0"/>
          </a:p>
        </p:txBody>
      </p:sp>
      <p:sp>
        <p:nvSpPr>
          <p:cNvPr id="3" name="Picture Placeholder 2">
            <a:extLst>
              <a:ext uri="{FF2B5EF4-FFF2-40B4-BE49-F238E27FC236}">
                <a16:creationId xmlns:a16="http://schemas.microsoft.com/office/drawing/2014/main" id="{6BB606BC-1594-4EEC-AD55-8612F3F048F4}"/>
              </a:ext>
            </a:extLst>
          </p:cNvPr>
          <p:cNvSpPr>
            <a:spLocks noGrp="1"/>
          </p:cNvSpPr>
          <p:nvPr>
            <p:ph type="pic" sz="quarter" idx="22" hasCustomPrompt="1"/>
          </p:nvPr>
        </p:nvSpPr>
        <p:spPr>
          <a:xfrm>
            <a:off x="4390234" y="3801886"/>
            <a:ext cx="2265399" cy="4172736"/>
          </a:xfrm>
          <a:prstGeom prst="rect">
            <a:avLst/>
          </a:prstGeom>
        </p:spPr>
        <p:txBody>
          <a:bodyPr/>
          <a:lstStyle>
            <a:lvl1pPr marL="0" indent="0">
              <a:buNone/>
              <a:defRPr/>
            </a:lvl1pPr>
          </a:lstStyle>
          <a:p>
            <a:r>
              <a:rPr lang="en-GB" dirty="0"/>
              <a:t>Secondary Image</a:t>
            </a:r>
          </a:p>
        </p:txBody>
      </p:sp>
      <p:pic>
        <p:nvPicPr>
          <p:cNvPr id="18" name="Picture 17" descr="A black background with white text&#10;&#10;Description automatically generated">
            <a:extLst>
              <a:ext uri="{FF2B5EF4-FFF2-40B4-BE49-F238E27FC236}">
                <a16:creationId xmlns:a16="http://schemas.microsoft.com/office/drawing/2014/main" id="{636B8628-1F4A-D186-6DC8-61D6DCA172F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9668" t="20931" r="9494" b="36280"/>
          <a:stretch/>
        </p:blipFill>
        <p:spPr>
          <a:xfrm>
            <a:off x="180075" y="342230"/>
            <a:ext cx="4215896" cy="791692"/>
          </a:xfrm>
          <a:prstGeom prst="rect">
            <a:avLst/>
          </a:prstGeom>
        </p:spPr>
      </p:pic>
      <p:sp>
        <p:nvSpPr>
          <p:cNvPr id="23" name="Text Placeholder 22">
            <a:extLst>
              <a:ext uri="{FF2B5EF4-FFF2-40B4-BE49-F238E27FC236}">
                <a16:creationId xmlns:a16="http://schemas.microsoft.com/office/drawing/2014/main" id="{44180FCF-104A-6F47-DE1F-6A3A33D2FE14}"/>
              </a:ext>
            </a:extLst>
          </p:cNvPr>
          <p:cNvSpPr>
            <a:spLocks noGrp="1"/>
          </p:cNvSpPr>
          <p:nvPr>
            <p:ph type="body" sz="quarter" idx="25" hasCustomPrompt="1"/>
          </p:nvPr>
        </p:nvSpPr>
        <p:spPr>
          <a:xfrm>
            <a:off x="1562100" y="7632700"/>
            <a:ext cx="2647950" cy="341313"/>
          </a:xfrm>
          <a:prstGeom prst="rect">
            <a:avLst/>
          </a:prstGeom>
        </p:spPr>
        <p:txBody>
          <a:bodyPr>
            <a:normAutofit/>
          </a:bodyPr>
          <a:lstStyle>
            <a:lvl1pPr marL="0" indent="0" algn="r">
              <a:buNone/>
              <a:defRPr sz="1800">
                <a:latin typeface="Motiva Sans Medium" panose="00000600000000000000" pitchFamily="2" charset="0"/>
                <a:ea typeface="Motiva Sans Medium" panose="00000600000000000000" pitchFamily="2" charset="0"/>
              </a:defRPr>
            </a:lvl1pPr>
          </a:lstStyle>
          <a:p>
            <a:pPr lvl="0"/>
            <a:r>
              <a:rPr lang="en-GB" dirty="0"/>
              <a:t>Photographer:</a:t>
            </a:r>
          </a:p>
        </p:txBody>
      </p:sp>
      <p:sp>
        <p:nvSpPr>
          <p:cNvPr id="24" name="Text Placeholder 45">
            <a:extLst>
              <a:ext uri="{FF2B5EF4-FFF2-40B4-BE49-F238E27FC236}">
                <a16:creationId xmlns:a16="http://schemas.microsoft.com/office/drawing/2014/main" id="{F9B3F781-A098-C92A-5A29-A23B9203121A}"/>
              </a:ext>
            </a:extLst>
          </p:cNvPr>
          <p:cNvSpPr>
            <a:spLocks noGrp="1"/>
          </p:cNvSpPr>
          <p:nvPr>
            <p:ph type="body" sz="quarter" idx="26" hasCustomPrompt="1"/>
          </p:nvPr>
        </p:nvSpPr>
        <p:spPr>
          <a:xfrm>
            <a:off x="180074" y="1304042"/>
            <a:ext cx="4029976" cy="788384"/>
          </a:xfrm>
          <a:prstGeom prst="rect">
            <a:avLst/>
          </a:prstGeom>
        </p:spPr>
        <p:txBody>
          <a:bodyPr/>
          <a:lstStyle>
            <a:lvl1pPr marL="0" indent="0">
              <a:buNone/>
              <a:defRPr/>
            </a:lvl1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sz="2000" dirty="0">
                <a:solidFill>
                  <a:schemeClr val="tx1">
                    <a:lumMod val="85000"/>
                    <a:lumOff val="15000"/>
                  </a:schemeClr>
                </a:solidFill>
                <a:latin typeface="Motiva Sans Medium" panose="00000600000000000000" pitchFamily="2" charset="0"/>
                <a:ea typeface="Motiva Sans Medium" panose="00000600000000000000" pitchFamily="2" charset="0"/>
              </a:rPr>
              <a:t>Edition 18 | Term: Winter</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sz="2000" dirty="0">
                <a:solidFill>
                  <a:schemeClr val="tx1">
                    <a:lumMod val="85000"/>
                    <a:lumOff val="15000"/>
                  </a:schemeClr>
                </a:solidFill>
                <a:latin typeface="Motiva Sans Medium" panose="00000600000000000000" pitchFamily="2" charset="0"/>
                <a:ea typeface="Motiva Sans Medium" panose="00000600000000000000" pitchFamily="2" charset="0"/>
              </a:rPr>
              <a:t>Editor: Finlay Jones</a:t>
            </a:r>
          </a:p>
          <a:p>
            <a:pPr lvl="0"/>
            <a:endParaRPr lang="en-GB" sz="2000" dirty="0"/>
          </a:p>
        </p:txBody>
      </p:sp>
    </p:spTree>
    <p:extLst>
      <p:ext uri="{BB962C8B-B14F-4D97-AF65-F5344CB8AC3E}">
        <p14:creationId xmlns:p14="http://schemas.microsoft.com/office/powerpoint/2010/main" val="2105435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Halloween Front Pag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157C7FB-477A-6DDB-28C7-4F16682FC332}"/>
              </a:ext>
            </a:extLst>
          </p:cNvPr>
          <p:cNvSpPr>
            <a:spLocks noGrp="1" noRot="1" noMove="1" noResize="1" noEditPoints="1" noAdjustHandles="1" noChangeArrowheads="1" noChangeShapeType="1"/>
          </p:cNvSpPr>
          <p:nvPr userDrawn="1"/>
        </p:nvSpPr>
        <p:spPr>
          <a:xfrm>
            <a:off x="0" y="0"/>
            <a:ext cx="6858000" cy="9906000"/>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A newspaper in the air&#10;&#10;Description automatically generated">
            <a:extLst>
              <a:ext uri="{FF2B5EF4-FFF2-40B4-BE49-F238E27FC236}">
                <a16:creationId xmlns:a16="http://schemas.microsoft.com/office/drawing/2014/main" id="{C8B49709-1E9B-8018-05E6-F2E9A3982551}"/>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4309559" y="-39511"/>
            <a:ext cx="2548441" cy="3683977"/>
          </a:xfrm>
          <a:prstGeom prst="rect">
            <a:avLst/>
          </a:prstGeom>
        </p:spPr>
      </p:pic>
      <p:sp>
        <p:nvSpPr>
          <p:cNvPr id="12" name="Picture Placeholder 11">
            <a:extLst>
              <a:ext uri="{FF2B5EF4-FFF2-40B4-BE49-F238E27FC236}">
                <a16:creationId xmlns:a16="http://schemas.microsoft.com/office/drawing/2014/main" id="{2DD595A6-8084-868F-0737-F8060C2D44F2}"/>
              </a:ext>
            </a:extLst>
          </p:cNvPr>
          <p:cNvSpPr>
            <a:spLocks noGrp="1"/>
          </p:cNvSpPr>
          <p:nvPr>
            <p:ph type="pic" sz="quarter" idx="10" hasCustomPrompt="1"/>
          </p:nvPr>
        </p:nvSpPr>
        <p:spPr>
          <a:xfrm>
            <a:off x="180076" y="2093035"/>
            <a:ext cx="4030082" cy="5881587"/>
          </a:xfrm>
          <a:prstGeom prst="rect">
            <a:avLst/>
          </a:prstGeom>
        </p:spPr>
        <p:txBody>
          <a:bodyPr/>
          <a:lstStyle>
            <a:lvl1pPr marL="0" indent="0">
              <a:buNone/>
              <a:defRPr/>
            </a:lvl1pPr>
          </a:lstStyle>
          <a:p>
            <a:r>
              <a:rPr lang="en-GB" dirty="0"/>
              <a:t>Primary Image</a:t>
            </a:r>
          </a:p>
        </p:txBody>
      </p:sp>
      <p:sp>
        <p:nvSpPr>
          <p:cNvPr id="9" name="Text Placeholder 13">
            <a:extLst>
              <a:ext uri="{FF2B5EF4-FFF2-40B4-BE49-F238E27FC236}">
                <a16:creationId xmlns:a16="http://schemas.microsoft.com/office/drawing/2014/main" id="{411E6F6D-6C2E-5C5F-CC20-2C5F89D24316}"/>
              </a:ext>
            </a:extLst>
          </p:cNvPr>
          <p:cNvSpPr>
            <a:spLocks noGrp="1"/>
          </p:cNvSpPr>
          <p:nvPr>
            <p:ph type="body" sz="quarter" idx="15" hasCustomPrompt="1"/>
          </p:nvPr>
        </p:nvSpPr>
        <p:spPr>
          <a:xfrm>
            <a:off x="2244816" y="8154393"/>
            <a:ext cx="1953407" cy="1600204"/>
          </a:xfrm>
          <a:prstGeom prst="rect">
            <a:avLst/>
          </a:prstGeom>
          <a:noFill/>
        </p:spPr>
        <p:txBody>
          <a:bodyPr>
            <a:normAutofit/>
          </a:bodyPr>
          <a:lstStyle>
            <a:lvl1pPr marL="0" indent="0">
              <a:buNone/>
              <a:defRPr lang="en-GB" sz="2600" kern="1200" dirty="0" smtClean="0">
                <a:solidFill>
                  <a:schemeClr val="tx1">
                    <a:lumMod val="85000"/>
                    <a:lumOff val="15000"/>
                  </a:schemeClr>
                </a:solidFill>
                <a:latin typeface="Motiva Sans Bold" panose="00000800000000000000" pitchFamily="2" charset="0"/>
                <a:ea typeface="Motiva Sans Bold" panose="00000800000000000000" pitchFamily="2" charset="0"/>
                <a:cs typeface="+mn-cs"/>
              </a:defRPr>
            </a:lvl1pPr>
          </a:lstStyle>
          <a:p>
            <a:pPr lvl="0"/>
            <a:r>
              <a:rPr lang="en-GB" dirty="0"/>
              <a:t>Title</a:t>
            </a:r>
          </a:p>
          <a:p>
            <a:pPr lvl="0"/>
            <a:r>
              <a:rPr lang="en-GB" dirty="0"/>
              <a:t>P.#</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dirty="0"/>
              <a:t>Change Fill</a:t>
            </a:r>
          </a:p>
          <a:p>
            <a:pPr lvl="0"/>
            <a:endParaRPr lang="en-GB" dirty="0"/>
          </a:p>
        </p:txBody>
      </p:sp>
      <p:sp>
        <p:nvSpPr>
          <p:cNvPr id="17" name="Text Placeholder 13">
            <a:extLst>
              <a:ext uri="{FF2B5EF4-FFF2-40B4-BE49-F238E27FC236}">
                <a16:creationId xmlns:a16="http://schemas.microsoft.com/office/drawing/2014/main" id="{3AE3E633-1638-85E0-41C5-F3146C114051}"/>
              </a:ext>
            </a:extLst>
          </p:cNvPr>
          <p:cNvSpPr>
            <a:spLocks noGrp="1"/>
          </p:cNvSpPr>
          <p:nvPr>
            <p:ph type="body" sz="quarter" idx="19" hasCustomPrompt="1"/>
          </p:nvPr>
        </p:nvSpPr>
        <p:spPr>
          <a:xfrm>
            <a:off x="4382328" y="8142043"/>
            <a:ext cx="2273305" cy="1600205"/>
          </a:xfrm>
          <a:prstGeom prst="rect">
            <a:avLst/>
          </a:prstGeom>
          <a:noFill/>
        </p:spPr>
        <p:txBody>
          <a:bodyPr>
            <a:normAutofit/>
          </a:bodyPr>
          <a:lstStyle>
            <a:lvl1pPr marL="0" indent="0">
              <a:buNone/>
              <a:defRPr lang="en-GB" sz="3200" kern="1200" dirty="0" smtClean="0">
                <a:solidFill>
                  <a:schemeClr val="tx1">
                    <a:lumMod val="85000"/>
                    <a:lumOff val="15000"/>
                  </a:schemeClr>
                </a:solidFill>
                <a:latin typeface="Motiva Sans Bold" panose="00000800000000000000" pitchFamily="2" charset="0"/>
                <a:ea typeface="Motiva Sans Bold" panose="00000800000000000000" pitchFamily="2" charset="0"/>
                <a:cs typeface="+mn-cs"/>
              </a:defRPr>
            </a:lvl1pPr>
          </a:lstStyle>
          <a:p>
            <a:pPr lvl="0"/>
            <a:r>
              <a:rPr lang="en-GB" dirty="0"/>
              <a:t>Title</a:t>
            </a:r>
          </a:p>
          <a:p>
            <a:pPr lvl="0"/>
            <a:r>
              <a:rPr lang="en-GB" dirty="0"/>
              <a:t>P.#</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dirty="0"/>
              <a:t>Change Fill</a:t>
            </a:r>
          </a:p>
          <a:p>
            <a:pPr lvl="0"/>
            <a:endParaRPr lang="en-GB" dirty="0"/>
          </a:p>
        </p:txBody>
      </p:sp>
      <p:sp>
        <p:nvSpPr>
          <p:cNvPr id="21" name="Text Placeholder 13">
            <a:extLst>
              <a:ext uri="{FF2B5EF4-FFF2-40B4-BE49-F238E27FC236}">
                <a16:creationId xmlns:a16="http://schemas.microsoft.com/office/drawing/2014/main" id="{6759117C-6112-BA30-E928-6B2F843ED2F5}"/>
              </a:ext>
            </a:extLst>
          </p:cNvPr>
          <p:cNvSpPr>
            <a:spLocks noGrp="1"/>
          </p:cNvSpPr>
          <p:nvPr>
            <p:ph type="body" sz="quarter" idx="20" hasCustomPrompt="1"/>
          </p:nvPr>
        </p:nvSpPr>
        <p:spPr>
          <a:xfrm>
            <a:off x="180076" y="8150467"/>
            <a:ext cx="1953407" cy="1600204"/>
          </a:xfrm>
          <a:prstGeom prst="rect">
            <a:avLst/>
          </a:prstGeom>
          <a:noFill/>
        </p:spPr>
        <p:txBody>
          <a:bodyPr>
            <a:noAutofit/>
          </a:bodyPr>
          <a:lstStyle>
            <a:lvl1pPr marL="0" indent="0">
              <a:buNone/>
              <a:defRPr lang="en-GB" sz="2600" kern="1200" dirty="0" smtClean="0">
                <a:solidFill>
                  <a:schemeClr val="tx1">
                    <a:lumMod val="85000"/>
                    <a:lumOff val="15000"/>
                  </a:schemeClr>
                </a:solidFill>
                <a:latin typeface="Motiva Sans Bold" panose="00000800000000000000" pitchFamily="2" charset="0"/>
                <a:ea typeface="Motiva Sans Bold" panose="00000800000000000000" pitchFamily="2" charset="0"/>
                <a:cs typeface="+mn-cs"/>
              </a:defRPr>
            </a:lvl1pPr>
          </a:lstStyle>
          <a:p>
            <a:pPr lvl="0"/>
            <a:r>
              <a:rPr lang="en-GB" dirty="0"/>
              <a:t>Title</a:t>
            </a:r>
          </a:p>
          <a:p>
            <a:pPr lvl="0"/>
            <a:r>
              <a:rPr lang="en-GB" dirty="0"/>
              <a:t>P.#</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dirty="0"/>
              <a:t>Change Fill</a:t>
            </a:r>
          </a:p>
          <a:p>
            <a:pPr lvl="0"/>
            <a:endParaRPr lang="en-GB" dirty="0"/>
          </a:p>
        </p:txBody>
      </p:sp>
      <p:sp>
        <p:nvSpPr>
          <p:cNvPr id="3" name="Picture Placeholder 2">
            <a:extLst>
              <a:ext uri="{FF2B5EF4-FFF2-40B4-BE49-F238E27FC236}">
                <a16:creationId xmlns:a16="http://schemas.microsoft.com/office/drawing/2014/main" id="{6BB606BC-1594-4EEC-AD55-8612F3F048F4}"/>
              </a:ext>
            </a:extLst>
          </p:cNvPr>
          <p:cNvSpPr>
            <a:spLocks noGrp="1"/>
          </p:cNvSpPr>
          <p:nvPr>
            <p:ph type="pic" sz="quarter" idx="22" hasCustomPrompt="1"/>
          </p:nvPr>
        </p:nvSpPr>
        <p:spPr>
          <a:xfrm>
            <a:off x="4390234" y="3801886"/>
            <a:ext cx="2265399" cy="4172736"/>
          </a:xfrm>
          <a:prstGeom prst="rect">
            <a:avLst/>
          </a:prstGeom>
        </p:spPr>
        <p:txBody>
          <a:bodyPr/>
          <a:lstStyle>
            <a:lvl1pPr marL="0" indent="0">
              <a:buNone/>
              <a:defRPr/>
            </a:lvl1pPr>
          </a:lstStyle>
          <a:p>
            <a:r>
              <a:rPr lang="en-GB" dirty="0"/>
              <a:t>Secondary Image</a:t>
            </a:r>
          </a:p>
        </p:txBody>
      </p:sp>
      <p:pic>
        <p:nvPicPr>
          <p:cNvPr id="18" name="Picture 17" descr="A black background with white text&#10;&#10;Description automatically generated">
            <a:extLst>
              <a:ext uri="{FF2B5EF4-FFF2-40B4-BE49-F238E27FC236}">
                <a16:creationId xmlns:a16="http://schemas.microsoft.com/office/drawing/2014/main" id="{636B8628-1F4A-D186-6DC8-61D6DCA172F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9668" t="20931" r="9494" b="36280"/>
          <a:stretch/>
        </p:blipFill>
        <p:spPr>
          <a:xfrm>
            <a:off x="180075" y="342230"/>
            <a:ext cx="4215896" cy="791692"/>
          </a:xfrm>
          <a:prstGeom prst="rect">
            <a:avLst/>
          </a:prstGeom>
        </p:spPr>
      </p:pic>
      <p:sp>
        <p:nvSpPr>
          <p:cNvPr id="23" name="Text Placeholder 22">
            <a:extLst>
              <a:ext uri="{FF2B5EF4-FFF2-40B4-BE49-F238E27FC236}">
                <a16:creationId xmlns:a16="http://schemas.microsoft.com/office/drawing/2014/main" id="{44180FCF-104A-6F47-DE1F-6A3A33D2FE14}"/>
              </a:ext>
            </a:extLst>
          </p:cNvPr>
          <p:cNvSpPr>
            <a:spLocks noGrp="1"/>
          </p:cNvSpPr>
          <p:nvPr>
            <p:ph type="body" sz="quarter" idx="25" hasCustomPrompt="1"/>
          </p:nvPr>
        </p:nvSpPr>
        <p:spPr>
          <a:xfrm>
            <a:off x="1562100" y="7632700"/>
            <a:ext cx="2647950" cy="341313"/>
          </a:xfrm>
          <a:prstGeom prst="rect">
            <a:avLst/>
          </a:prstGeom>
        </p:spPr>
        <p:txBody>
          <a:bodyPr>
            <a:normAutofit/>
          </a:bodyPr>
          <a:lstStyle>
            <a:lvl1pPr marL="0" indent="0" algn="r">
              <a:buNone/>
              <a:defRPr sz="1800">
                <a:latin typeface="Motiva Sans Medium" panose="00000600000000000000" pitchFamily="2" charset="0"/>
                <a:ea typeface="Motiva Sans Medium" panose="00000600000000000000" pitchFamily="2" charset="0"/>
              </a:defRPr>
            </a:lvl1pPr>
          </a:lstStyle>
          <a:p>
            <a:pPr lvl="0"/>
            <a:r>
              <a:rPr lang="en-GB" dirty="0"/>
              <a:t>Photographer:</a:t>
            </a:r>
          </a:p>
        </p:txBody>
      </p:sp>
      <p:sp>
        <p:nvSpPr>
          <p:cNvPr id="24" name="Text Placeholder 45">
            <a:extLst>
              <a:ext uri="{FF2B5EF4-FFF2-40B4-BE49-F238E27FC236}">
                <a16:creationId xmlns:a16="http://schemas.microsoft.com/office/drawing/2014/main" id="{F9B3F781-A098-C92A-5A29-A23B9203121A}"/>
              </a:ext>
            </a:extLst>
          </p:cNvPr>
          <p:cNvSpPr>
            <a:spLocks noGrp="1"/>
          </p:cNvSpPr>
          <p:nvPr>
            <p:ph type="body" sz="quarter" idx="26" hasCustomPrompt="1"/>
          </p:nvPr>
        </p:nvSpPr>
        <p:spPr>
          <a:xfrm>
            <a:off x="180074" y="1304042"/>
            <a:ext cx="4029976" cy="788384"/>
          </a:xfrm>
          <a:prstGeom prst="rect">
            <a:avLst/>
          </a:prstGeom>
        </p:spPr>
        <p:txBody>
          <a:bodyPr/>
          <a:lstStyle>
            <a:lvl1pPr marL="0" indent="0">
              <a:buNone/>
              <a:defRPr/>
            </a:lvl1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sz="2000" dirty="0">
                <a:solidFill>
                  <a:schemeClr val="tx1">
                    <a:lumMod val="85000"/>
                    <a:lumOff val="15000"/>
                  </a:schemeClr>
                </a:solidFill>
                <a:latin typeface="Motiva Sans Medium" panose="00000600000000000000" pitchFamily="2" charset="0"/>
                <a:ea typeface="Motiva Sans Medium" panose="00000600000000000000" pitchFamily="2" charset="0"/>
              </a:rPr>
              <a:t>Edition 17 | Term: Autumn</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GB" sz="2000" dirty="0">
                <a:solidFill>
                  <a:schemeClr val="tx1">
                    <a:lumMod val="85000"/>
                    <a:lumOff val="15000"/>
                  </a:schemeClr>
                </a:solidFill>
                <a:latin typeface="Motiva Sans Medium" panose="00000600000000000000" pitchFamily="2" charset="0"/>
                <a:ea typeface="Motiva Sans Medium" panose="00000600000000000000" pitchFamily="2" charset="0"/>
              </a:rPr>
              <a:t>Editor: Luke Adkins</a:t>
            </a:r>
          </a:p>
          <a:p>
            <a:pPr lvl="0"/>
            <a:endParaRPr lang="en-GB" sz="2000" dirty="0"/>
          </a:p>
        </p:txBody>
      </p:sp>
    </p:spTree>
    <p:extLst>
      <p:ext uri="{BB962C8B-B14F-4D97-AF65-F5344CB8AC3E}">
        <p14:creationId xmlns:p14="http://schemas.microsoft.com/office/powerpoint/2010/main" val="1183714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unsell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FFD700"/>
          </a:solidFill>
          <a:ln>
            <a:solidFill>
              <a:srgbClr val="FFD7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351740"/>
            <a:ext cx="5953125" cy="9202519"/>
          </a:xfrm>
          <a:prstGeom prst="rect">
            <a:avLst/>
          </a:prstGeom>
          <a:solidFill>
            <a:schemeClr val="bg1"/>
          </a:solidFill>
        </p:spPr>
        <p:txBody>
          <a:bodyPr wrap="square" rtlCol="0">
            <a:spAutoFit/>
          </a:bodyPr>
          <a:lstStyle/>
          <a:p>
            <a:pPr algn="l"/>
            <a:r>
              <a:rPr lang="en-GB" sz="4400" kern="1200" dirty="0">
                <a:solidFill>
                  <a:schemeClr val="tx1"/>
                </a:solidFill>
                <a:latin typeface="Motiva Sans Black" panose="00000A00000000000000" pitchFamily="2" charset="0"/>
                <a:ea typeface="Motiva Sans Black" panose="00000A00000000000000" pitchFamily="2" charset="0"/>
                <a:cs typeface="+mn-cs"/>
              </a:rPr>
              <a:t>The Counselling Service</a:t>
            </a:r>
            <a:endParaRPr lang="en-GB" sz="1800" b="0" i="0" kern="1200" dirty="0">
              <a:solidFill>
                <a:srgbClr val="000000"/>
              </a:solidFill>
              <a:effectLst/>
              <a:latin typeface="Berlin Sans FB" panose="020E0602020502020306" pitchFamily="34" charset="0"/>
              <a:ea typeface="Motiva Sans Black" panose="00000A00000000000000" pitchFamily="2" charset="0"/>
              <a:cs typeface="+mn-cs"/>
            </a:endParaRPr>
          </a:p>
          <a:p>
            <a:pPr algn="l"/>
            <a:r>
              <a:rPr lang="en-GB" sz="1800" dirty="0">
                <a:latin typeface="Motiva Sans Bold" panose="00000800000000000000" pitchFamily="2" charset="0"/>
                <a:ea typeface="Motiva Sans Bold" panose="00000800000000000000" pitchFamily="2" charset="0"/>
              </a:rPr>
              <a:t>The school offers a school time counselling service to all students. It is provided by our counsellor, Debra. It gives you a chance to talk or open up about what bothers you with someone who is not connected with family, friends or school.​</a:t>
            </a:r>
          </a:p>
          <a:p>
            <a:pPr algn="l"/>
            <a:endParaRPr lang="en-GB" sz="1800" dirty="0">
              <a:latin typeface="Motiva Sans Bold" panose="00000800000000000000" pitchFamily="2" charset="0"/>
              <a:ea typeface="Motiva Sans Bold" panose="00000800000000000000" pitchFamily="2" charset="0"/>
            </a:endParaRPr>
          </a:p>
          <a:p>
            <a:pPr algn="l"/>
            <a:r>
              <a:rPr lang="en-GB" sz="1800" dirty="0">
                <a:latin typeface="Motiva Sans Bold" panose="00000800000000000000" pitchFamily="2" charset="0"/>
                <a:ea typeface="Motiva Sans Bold" panose="00000800000000000000" pitchFamily="2" charset="0"/>
              </a:rPr>
              <a:t>She won’t tell you what to do but will help you make your own decisions. Sometimes it is good to be able to talk to someone, you may feel anxious and down but not know why. Even if you’re not sure whether counselling can help, come and try anyway!​</a:t>
            </a:r>
          </a:p>
          <a:p>
            <a:pPr algn="l"/>
            <a:endParaRPr lang="en-GB" sz="1800" dirty="0">
              <a:latin typeface="Motiva Sans Bold" panose="00000800000000000000" pitchFamily="2" charset="0"/>
              <a:ea typeface="Motiva Sans Bold" panose="00000800000000000000" pitchFamily="2" charset="0"/>
            </a:endParaRPr>
          </a:p>
          <a:p>
            <a:pPr algn="l"/>
            <a:r>
              <a:rPr lang="en-GB" sz="1800" dirty="0">
                <a:latin typeface="Motiva Sans Bold" panose="00000800000000000000" pitchFamily="2" charset="0"/>
                <a:ea typeface="Motiva Sans Bold" panose="00000800000000000000" pitchFamily="2" charset="0"/>
              </a:rPr>
              <a:t>Whatever you discuss with Debra is confidential,  unless she believes that you or someone else is being or is at risk of being harmed.​</a:t>
            </a:r>
          </a:p>
          <a:p>
            <a:pPr algn="l"/>
            <a:endParaRPr lang="en-GB" sz="1800" dirty="0">
              <a:latin typeface="Motiva Sans Bold" panose="00000800000000000000" pitchFamily="2" charset="0"/>
              <a:ea typeface="Motiva Sans Bold" panose="00000800000000000000" pitchFamily="2" charset="0"/>
            </a:endParaRPr>
          </a:p>
          <a:p>
            <a:pPr algn="l"/>
            <a:r>
              <a:rPr lang="en-GB" sz="1800" dirty="0">
                <a:latin typeface="Motiva Sans Bold" panose="00000800000000000000" pitchFamily="2" charset="0"/>
                <a:ea typeface="Motiva Sans Bold" panose="00000800000000000000" pitchFamily="2" charset="0"/>
              </a:rPr>
              <a:t>Y7s also have the advantage of Wellbeing Champions  being assigned to their form, if you are Y7 you can request help from them with anything from locker keys to  getting lost. They wear Solid Navy Blue ties. ​</a:t>
            </a:r>
          </a:p>
          <a:p>
            <a:pPr algn="l"/>
            <a:endParaRPr lang="en-GB" sz="1800" dirty="0">
              <a:latin typeface="Motiva Sans Bold" panose="00000800000000000000" pitchFamily="2" charset="0"/>
              <a:ea typeface="Motiva Sans Bold" panose="00000800000000000000" pitchFamily="2" charset="0"/>
            </a:endParaRPr>
          </a:p>
          <a:p>
            <a:pPr algn="l"/>
            <a:r>
              <a:rPr lang="en-GB" sz="1800" dirty="0">
                <a:latin typeface="Motiva Sans Bold" panose="00000800000000000000" pitchFamily="2" charset="0"/>
                <a:ea typeface="Motiva Sans Bold" panose="00000800000000000000" pitchFamily="2" charset="0"/>
              </a:rPr>
              <a:t>To Contact Debra You Can:</a:t>
            </a:r>
          </a:p>
          <a:p>
            <a:pPr algn="l"/>
            <a:endParaRPr lang="en-GB" sz="1800" dirty="0">
              <a:latin typeface="Motiva Sans Bold" panose="00000800000000000000" pitchFamily="2" charset="0"/>
              <a:ea typeface="Motiva Sans Bold" panose="00000800000000000000" pitchFamily="2" charset="0"/>
            </a:endParaRPr>
          </a:p>
          <a:p>
            <a:pPr algn="l"/>
            <a:r>
              <a:rPr lang="en-GB" sz="1800" dirty="0">
                <a:latin typeface="Motiva Sans Bold" panose="00000800000000000000" pitchFamily="2" charset="0"/>
                <a:ea typeface="Motiva Sans Bold" panose="00000800000000000000" pitchFamily="2" charset="0"/>
              </a:rPr>
              <a:t>Email Her At </a:t>
            </a:r>
            <a:r>
              <a:rPr lang="en-GB" sz="1800" i="1" u="sng" dirty="0">
                <a:latin typeface="Motiva Sans Bold" panose="00000800000000000000" pitchFamily="2" charset="0"/>
                <a:ea typeface="Motiva Sans Bold" panose="00000800000000000000" pitchFamily="2" charset="0"/>
              </a:rPr>
              <a:t>ehelp@buxton.derbyshire.sch.uk</a:t>
            </a:r>
            <a:r>
              <a:rPr lang="en-GB" sz="1800" dirty="0">
                <a:latin typeface="Motiva Sans Bold" panose="00000800000000000000" pitchFamily="2" charset="0"/>
                <a:ea typeface="Motiva Sans Bold" panose="00000800000000000000" pitchFamily="2" charset="0"/>
              </a:rPr>
              <a:t>  ​ (this can only be used during term time)​</a:t>
            </a:r>
          </a:p>
          <a:p>
            <a:pPr algn="l"/>
            <a:r>
              <a:rPr lang="en-GB" sz="1800" dirty="0">
                <a:latin typeface="Motiva Sans Bold" panose="00000800000000000000" pitchFamily="2" charset="0"/>
                <a:ea typeface="Motiva Sans Bold" panose="00000800000000000000" pitchFamily="2" charset="0"/>
              </a:rPr>
              <a:t>Go and see her in B6</a:t>
            </a:r>
          </a:p>
        </p:txBody>
      </p:sp>
      <p:sp>
        <p:nvSpPr>
          <p:cNvPr id="2" name="Text Placeholder 2">
            <a:extLst>
              <a:ext uri="{FF2B5EF4-FFF2-40B4-BE49-F238E27FC236}">
                <a16:creationId xmlns:a16="http://schemas.microsoft.com/office/drawing/2014/main" id="{8449412F-BE87-FFA1-7461-F4DF6B13F498}"/>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3661430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Articles 1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1E90FF"/>
          </a:solidFill>
          <a:ln>
            <a:solidFill>
              <a:srgbClr val="1E9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 Placeholder 5">
            <a:extLst>
              <a:ext uri="{FF2B5EF4-FFF2-40B4-BE49-F238E27FC236}">
                <a16:creationId xmlns:a16="http://schemas.microsoft.com/office/drawing/2014/main" id="{CB035025-1A12-F25A-D7CD-FA2A1211F6AE}"/>
              </a:ext>
            </a:extLst>
          </p:cNvPr>
          <p:cNvSpPr>
            <a:spLocks noGrp="1"/>
          </p:cNvSpPr>
          <p:nvPr>
            <p:ph type="body" sz="quarter" idx="10" hasCustomPrompt="1"/>
          </p:nvPr>
        </p:nvSpPr>
        <p:spPr>
          <a:xfrm>
            <a:off x="452435" y="442807"/>
            <a:ext cx="5953125" cy="4216539"/>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7" name="Text Placeholder 5">
            <a:extLst>
              <a:ext uri="{FF2B5EF4-FFF2-40B4-BE49-F238E27FC236}">
                <a16:creationId xmlns:a16="http://schemas.microsoft.com/office/drawing/2014/main" id="{13599D8B-5C2A-AB08-0B5F-5FFC7A773C74}"/>
              </a:ext>
            </a:extLst>
          </p:cNvPr>
          <p:cNvSpPr>
            <a:spLocks noGrp="1"/>
          </p:cNvSpPr>
          <p:nvPr>
            <p:ph type="body" sz="quarter" idx="11" hasCustomPrompt="1"/>
          </p:nvPr>
        </p:nvSpPr>
        <p:spPr>
          <a:xfrm>
            <a:off x="452434" y="5246656"/>
            <a:ext cx="5953125" cy="421653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3" name="Text Placeholder 2">
            <a:extLst>
              <a:ext uri="{FF2B5EF4-FFF2-40B4-BE49-F238E27FC236}">
                <a16:creationId xmlns:a16="http://schemas.microsoft.com/office/drawing/2014/main" id="{C5F07EE3-0F46-55D6-0C89-3D7671FC20E4}"/>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356779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Non-Conform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1E90FF"/>
          </a:solidFill>
          <a:ln>
            <a:solidFill>
              <a:srgbClr val="1E9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latin typeface="Motiva Sans Black" panose="00000A00000000000000" pitchFamily="2" charset="0"/>
                <a:ea typeface="Motiva Sans Black" panose="00000A00000000000000" pitchFamily="2" charset="0"/>
              </a:rPr>
              <a:t>Title.</a:t>
            </a:r>
          </a:p>
          <a:p>
            <a:pPr algn="l"/>
            <a:r>
              <a:rPr lang="en-GB" sz="2800" dirty="0">
                <a:latin typeface="Motiva Sans Bold" panose="00000800000000000000" pitchFamily="2" charset="0"/>
                <a:ea typeface="Motiva Sans Bold" panose="00000800000000000000" pitchFamily="2" charset="0"/>
              </a:rPr>
              <a:t>Text.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2" name="Text Placeholder 5">
            <a:extLst>
              <a:ext uri="{FF2B5EF4-FFF2-40B4-BE49-F238E27FC236}">
                <a16:creationId xmlns:a16="http://schemas.microsoft.com/office/drawing/2014/main" id="{072C26D7-343B-0A69-62FD-92F52994E70E}"/>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3" name="Text Placeholder 2">
            <a:extLst>
              <a:ext uri="{FF2B5EF4-FFF2-40B4-BE49-F238E27FC236}">
                <a16:creationId xmlns:a16="http://schemas.microsoft.com/office/drawing/2014/main" id="{2254412A-A999-59A9-14F8-DED6E1ED8D94}"/>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2090863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om Pom Polic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1E90FF"/>
          </a:solidFill>
          <a:ln>
            <a:solidFill>
              <a:srgbClr val="1E9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Placeholder 2">
            <a:extLst>
              <a:ext uri="{FF2B5EF4-FFF2-40B4-BE49-F238E27FC236}">
                <a16:creationId xmlns:a16="http://schemas.microsoft.com/office/drawing/2014/main" id="{C7481551-4825-1082-4FAE-663B4D969B5D}"/>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4303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ur Team">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1E90FF"/>
          </a:solidFill>
          <a:ln>
            <a:solidFill>
              <a:srgbClr val="1E9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523220"/>
          </a:xfrm>
          <a:prstGeom prst="rect">
            <a:avLst/>
          </a:prstGeom>
          <a:solidFill>
            <a:schemeClr val="bg1"/>
          </a:solidFill>
        </p:spPr>
        <p:txBody>
          <a:bodyPr wrap="square" rtlCol="0">
            <a:spAutoFit/>
          </a:bodyPr>
          <a:lstStyle/>
          <a:p>
            <a:pPr algn="l"/>
            <a:endParaRPr lang="en-GB" sz="2800" dirty="0">
              <a:latin typeface="Motiva Sans Bold" panose="00000800000000000000" pitchFamily="2" charset="0"/>
              <a:ea typeface="Motiva Sans Bold" panose="00000800000000000000" pitchFamily="2" charset="0"/>
            </a:endParaRPr>
          </a:p>
        </p:txBody>
      </p:sp>
      <p:sp>
        <p:nvSpPr>
          <p:cNvPr id="4" name="Text Placeholder 5">
            <a:extLst>
              <a:ext uri="{FF2B5EF4-FFF2-40B4-BE49-F238E27FC236}">
                <a16:creationId xmlns:a16="http://schemas.microsoft.com/office/drawing/2014/main" id="{64692629-0E3C-1469-E919-2B993E628AFA}"/>
              </a:ext>
            </a:extLst>
          </p:cNvPr>
          <p:cNvSpPr>
            <a:spLocks noGrp="1"/>
          </p:cNvSpPr>
          <p:nvPr>
            <p:ph type="body" sz="quarter" idx="10" hasCustomPrompt="1"/>
          </p:nvPr>
        </p:nvSpPr>
        <p:spPr>
          <a:xfrm>
            <a:off x="452437" y="474851"/>
            <a:ext cx="5953125" cy="8956298"/>
          </a:xfrm>
          <a:prstGeom prst="rect">
            <a:avLst/>
          </a:prstGeom>
          <a:solidFill>
            <a:schemeClr val="bg1"/>
          </a:solidFill>
        </p:spPr>
        <p:txBody>
          <a:bodyPr/>
          <a:lstStyle>
            <a:lvl1pPr marL="0" indent="0">
              <a:buNone/>
              <a:defRPr sz="3200"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6000" dirty="0">
                <a:latin typeface="Motiva Sans Black" panose="00000A00000000000000" pitchFamily="2" charset="0"/>
                <a:ea typeface="Motiva Sans Black" panose="00000A00000000000000" pitchFamily="2" charset="0"/>
              </a:rPr>
              <a:t>Our Team:</a:t>
            </a:r>
          </a:p>
          <a:p>
            <a:pPr algn="l"/>
            <a:r>
              <a:rPr lang="en-GB" sz="4000" dirty="0">
                <a:latin typeface="Motiva Sans Bold" panose="00000800000000000000" pitchFamily="2" charset="0"/>
                <a:ea typeface="Motiva Sans Bold" panose="00000800000000000000" pitchFamily="2" charset="0"/>
              </a:rPr>
              <a:t>The Team That Have Created This Edition Are:</a:t>
            </a: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a:p>
            <a:pPr algn="l"/>
            <a:endParaRPr lang="en-GB" sz="4000" dirty="0">
              <a:latin typeface="Motiva Sans Bold" panose="00000800000000000000" pitchFamily="2" charset="0"/>
              <a:ea typeface="Motiva Sans Bold" panose="00000800000000000000" pitchFamily="2" charset="0"/>
            </a:endParaRPr>
          </a:p>
        </p:txBody>
      </p:sp>
      <p:sp>
        <p:nvSpPr>
          <p:cNvPr id="2" name="Text Placeholder 2">
            <a:extLst>
              <a:ext uri="{FF2B5EF4-FFF2-40B4-BE49-F238E27FC236}">
                <a16:creationId xmlns:a16="http://schemas.microsoft.com/office/drawing/2014/main" id="{17FE2387-E4DA-455E-F2F9-B194DAF07EC2}"/>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594846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olitic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005434"/>
          </a:solidFill>
          <a:ln>
            <a:solidFill>
              <a:srgbClr val="0054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latin typeface="Motiva Sans Black" panose="00000A00000000000000" pitchFamily="2" charset="0"/>
                <a:ea typeface="Motiva Sans Black" panose="00000A00000000000000" pitchFamily="2" charset="0"/>
              </a:rPr>
              <a:t>Title.</a:t>
            </a:r>
          </a:p>
          <a:p>
            <a:pPr algn="l"/>
            <a:r>
              <a:rPr lang="en-GB" sz="2800" dirty="0">
                <a:latin typeface="Motiva Sans Bold" panose="00000800000000000000" pitchFamily="2" charset="0"/>
                <a:ea typeface="Motiva Sans Bold" panose="00000800000000000000" pitchFamily="2" charset="0"/>
              </a:rPr>
              <a:t>Text.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2" name="Text Placeholder 5">
            <a:extLst>
              <a:ext uri="{FF2B5EF4-FFF2-40B4-BE49-F238E27FC236}">
                <a16:creationId xmlns:a16="http://schemas.microsoft.com/office/drawing/2014/main" id="{88A1E8DC-A8A7-7AD5-5B04-1CD52F3F6034}"/>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3" name="Text Placeholder 2">
            <a:extLst>
              <a:ext uri="{FF2B5EF4-FFF2-40B4-BE49-F238E27FC236}">
                <a16:creationId xmlns:a16="http://schemas.microsoft.com/office/drawing/2014/main" id="{DF2EE14B-B47D-04A8-E36B-DD3D1C079EDC}"/>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1541102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ch">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2A52BE"/>
          </a:solidFill>
          <a:ln>
            <a:solidFill>
              <a:srgbClr val="2A52B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latin typeface="Motiva Sans Black" panose="00000A00000000000000" pitchFamily="2" charset="0"/>
                <a:ea typeface="Motiva Sans Black" panose="00000A00000000000000" pitchFamily="2" charset="0"/>
              </a:rPr>
              <a:t>Title.</a:t>
            </a:r>
          </a:p>
          <a:p>
            <a:pPr algn="l"/>
            <a:r>
              <a:rPr lang="en-GB" sz="2800" dirty="0">
                <a:latin typeface="Motiva Sans Bold" panose="00000800000000000000" pitchFamily="2" charset="0"/>
                <a:ea typeface="Motiva Sans Bold" panose="00000800000000000000" pitchFamily="2" charset="0"/>
              </a:rPr>
              <a:t>Text.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2" name="Text Placeholder 5">
            <a:extLst>
              <a:ext uri="{FF2B5EF4-FFF2-40B4-BE49-F238E27FC236}">
                <a16:creationId xmlns:a16="http://schemas.microsoft.com/office/drawing/2014/main" id="{4226290B-5CE9-520B-0289-90C960EE0A4A}"/>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3" name="Text Placeholder 2">
            <a:extLst>
              <a:ext uri="{FF2B5EF4-FFF2-40B4-BE49-F238E27FC236}">
                <a16:creationId xmlns:a16="http://schemas.microsoft.com/office/drawing/2014/main" id="{3DEC6E43-992E-7B9C-2AD1-EEB31158565A}"/>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3749573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ilitary">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004990"/>
          </a:solidFill>
          <a:ln>
            <a:solidFill>
              <a:srgbClr val="00499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latin typeface="Motiva Sans Black" panose="00000A00000000000000" pitchFamily="2" charset="0"/>
                <a:ea typeface="Motiva Sans Black" panose="00000A00000000000000" pitchFamily="2" charset="0"/>
              </a:rPr>
              <a:t>Title.</a:t>
            </a:r>
          </a:p>
          <a:p>
            <a:pPr algn="l"/>
            <a:r>
              <a:rPr lang="en-GB" sz="2800" dirty="0">
                <a:latin typeface="Motiva Sans Bold" panose="00000800000000000000" pitchFamily="2" charset="0"/>
                <a:ea typeface="Motiva Sans Bold" panose="00000800000000000000" pitchFamily="2" charset="0"/>
              </a:rPr>
              <a:t>Text.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2" name="Text Placeholder 5">
            <a:extLst>
              <a:ext uri="{FF2B5EF4-FFF2-40B4-BE49-F238E27FC236}">
                <a16:creationId xmlns:a16="http://schemas.microsoft.com/office/drawing/2014/main" id="{96231D62-01C2-6F74-B90B-1AED793813EF}"/>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3" name="Text Placeholder 2">
            <a:extLst>
              <a:ext uri="{FF2B5EF4-FFF2-40B4-BE49-F238E27FC236}">
                <a16:creationId xmlns:a16="http://schemas.microsoft.com/office/drawing/2014/main" id="{85E43DB3-77A2-BEC2-B75C-077F04A4525F}"/>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3932082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n School">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42C4FE"/>
          </a:solidFill>
          <a:ln>
            <a:solidFill>
              <a:srgbClr val="42C4F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latin typeface="Motiva Sans Black" panose="00000A00000000000000" pitchFamily="2" charset="0"/>
                <a:ea typeface="Motiva Sans Black" panose="00000A00000000000000" pitchFamily="2" charset="0"/>
              </a:rPr>
              <a:t>Title.</a:t>
            </a:r>
          </a:p>
          <a:p>
            <a:pPr algn="l"/>
            <a:r>
              <a:rPr lang="en-GB" sz="2800" dirty="0">
                <a:latin typeface="Motiva Sans Bold" panose="00000800000000000000" pitchFamily="2" charset="0"/>
                <a:ea typeface="Motiva Sans Bold" panose="00000800000000000000" pitchFamily="2" charset="0"/>
              </a:rPr>
              <a:t>Text.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2" name="Text Placeholder 5">
            <a:extLst>
              <a:ext uri="{FF2B5EF4-FFF2-40B4-BE49-F238E27FC236}">
                <a16:creationId xmlns:a16="http://schemas.microsoft.com/office/drawing/2014/main" id="{2713F324-FC9A-3288-D1E0-59A9B5BD7657}"/>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4" name="Text Placeholder 2">
            <a:extLst>
              <a:ext uri="{FF2B5EF4-FFF2-40B4-BE49-F238E27FC236}">
                <a16:creationId xmlns:a16="http://schemas.microsoft.com/office/drawing/2014/main" id="{8AF212C9-9EAB-7207-732F-AE43A529A9CB}"/>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20479134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ocal">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317873"/>
          </a:solidFill>
          <a:ln>
            <a:solidFill>
              <a:srgbClr val="31787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latin typeface="Motiva Sans Black" panose="00000A00000000000000" pitchFamily="2" charset="0"/>
                <a:ea typeface="Motiva Sans Black" panose="00000A00000000000000" pitchFamily="2" charset="0"/>
              </a:rPr>
              <a:t>Title.</a:t>
            </a:r>
          </a:p>
          <a:p>
            <a:pPr algn="l"/>
            <a:r>
              <a:rPr lang="en-GB" sz="2800" dirty="0">
                <a:latin typeface="Motiva Sans Bold" panose="00000800000000000000" pitchFamily="2" charset="0"/>
                <a:ea typeface="Motiva Sans Bold" panose="00000800000000000000" pitchFamily="2" charset="0"/>
              </a:rPr>
              <a:t>Text.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2" name="Text Placeholder 5">
            <a:extLst>
              <a:ext uri="{FF2B5EF4-FFF2-40B4-BE49-F238E27FC236}">
                <a16:creationId xmlns:a16="http://schemas.microsoft.com/office/drawing/2014/main" id="{D8727505-2330-8CF8-D04A-5075146FE7FF}"/>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3" name="Text Placeholder 2">
            <a:extLst>
              <a:ext uri="{FF2B5EF4-FFF2-40B4-BE49-F238E27FC236}">
                <a16:creationId xmlns:a16="http://schemas.microsoft.com/office/drawing/2014/main" id="{F4223AD4-6E73-EBCB-24FC-87571F19DCA2}"/>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717085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hoto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p:nvPr userDrawn="1"/>
        </p:nvSpPr>
        <p:spPr>
          <a:xfrm>
            <a:off x="0" y="-9525"/>
            <a:ext cx="6858000" cy="9906000"/>
          </a:xfrm>
          <a:prstGeom prst="rect">
            <a:avLst/>
          </a:prstGeom>
          <a:solidFill>
            <a:srgbClr val="1E90FF"/>
          </a:solidFill>
          <a:ln>
            <a:solidFill>
              <a:srgbClr val="1E9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solidFill>
                  <a:srgbClr val="1E90FF"/>
                </a:solidFill>
                <a:latin typeface="Motiva Sans Black" panose="00000A00000000000000" pitchFamily="2" charset="0"/>
                <a:ea typeface="Motiva Sans Black" panose="00000A00000000000000" pitchFamily="2" charset="0"/>
              </a:rPr>
              <a:t>Photos</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3" name="Text Placeholder 2">
            <a:extLst>
              <a:ext uri="{FF2B5EF4-FFF2-40B4-BE49-F238E27FC236}">
                <a16:creationId xmlns:a16="http://schemas.microsoft.com/office/drawing/2014/main" id="{18FFD018-191F-B341-501A-89C560A1B629}"/>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41586668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uzzle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p:nvPr userDrawn="1"/>
        </p:nvSpPr>
        <p:spPr>
          <a:xfrm>
            <a:off x="0" y="0"/>
            <a:ext cx="6858000" cy="9906000"/>
          </a:xfrm>
          <a:prstGeom prst="rect">
            <a:avLst/>
          </a:prstGeom>
          <a:solidFill>
            <a:srgbClr val="967BB6"/>
          </a:solidFill>
          <a:ln>
            <a:solidFill>
              <a:srgbClr val="967BB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kern="1200" dirty="0">
                <a:solidFill>
                  <a:schemeClr val="tx1"/>
                </a:solidFill>
                <a:latin typeface="Motiva Sans Black" panose="00000A00000000000000" pitchFamily="2" charset="0"/>
                <a:ea typeface="Motiva Sans Black" panose="00000A00000000000000" pitchFamily="2" charset="0"/>
                <a:cs typeface="+mn-cs"/>
              </a:rPr>
              <a:t>Puzzles</a:t>
            </a:r>
            <a:r>
              <a:rPr lang="en-GB" sz="4400" dirty="0">
                <a:latin typeface="Motiva Sans Black" panose="00000A00000000000000" pitchFamily="2" charset="0"/>
                <a:ea typeface="Motiva Sans Black" panose="00000A00000000000000" pitchFamily="2" charset="0"/>
              </a:rPr>
              <a: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2" name="Text Placeholder 2">
            <a:extLst>
              <a:ext uri="{FF2B5EF4-FFF2-40B4-BE49-F238E27FC236}">
                <a16:creationId xmlns:a16="http://schemas.microsoft.com/office/drawing/2014/main" id="{0324F7F7-ABF5-FA04-C5ED-2309733A60FE}"/>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30671003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uzzles Answer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p:nvPr userDrawn="1"/>
        </p:nvSpPr>
        <p:spPr>
          <a:xfrm>
            <a:off x="0" y="0"/>
            <a:ext cx="6858000" cy="9906000"/>
          </a:xfrm>
          <a:prstGeom prst="rect">
            <a:avLst/>
          </a:prstGeom>
          <a:solidFill>
            <a:srgbClr val="967BB6"/>
          </a:solidFill>
          <a:ln>
            <a:solidFill>
              <a:srgbClr val="967BB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9017853"/>
          </a:xfrm>
          <a:prstGeom prst="rect">
            <a:avLst/>
          </a:prstGeom>
          <a:solidFill>
            <a:schemeClr val="bg1"/>
          </a:solidFill>
        </p:spPr>
        <p:txBody>
          <a:bodyPr wrap="square" rtlCol="0">
            <a:spAutoFit/>
          </a:bodyPr>
          <a:lstStyle/>
          <a:p>
            <a:pPr algn="l"/>
            <a:r>
              <a:rPr lang="en-GB" sz="4400" kern="1200" dirty="0">
                <a:solidFill>
                  <a:schemeClr val="tx1"/>
                </a:solidFill>
                <a:latin typeface="Motiva Sans Black" panose="00000A00000000000000" pitchFamily="2" charset="0"/>
                <a:ea typeface="Motiva Sans Black" panose="00000A00000000000000" pitchFamily="2" charset="0"/>
                <a:cs typeface="+mn-cs"/>
              </a:rPr>
              <a:t>Last Edition Puzzle Answers</a:t>
            </a:r>
            <a:r>
              <a:rPr lang="en-GB" sz="4400" dirty="0">
                <a:latin typeface="Motiva Sans Black" panose="00000A00000000000000" pitchFamily="2" charset="0"/>
                <a:ea typeface="Motiva Sans Black" panose="00000A00000000000000" pitchFamily="2" charset="0"/>
              </a:rPr>
              <a:t>:</a:t>
            </a:r>
            <a:endParaRPr lang="en-GB" sz="28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700" dirty="0">
              <a:latin typeface="Motiva Sans Bold" panose="00000800000000000000" pitchFamily="2" charset="0"/>
              <a:ea typeface="Motiva Sans Bold" panose="00000800000000000000" pitchFamily="2" charset="0"/>
            </a:endParaRPr>
          </a:p>
          <a:p>
            <a:pPr algn="l"/>
            <a:endParaRPr lang="en-GB" sz="1100" dirty="0">
              <a:latin typeface="Motiva Sans Bold" panose="00000800000000000000" pitchFamily="2" charset="0"/>
              <a:ea typeface="Motiva Sans Bold" panose="00000800000000000000" pitchFamily="2" charset="0"/>
            </a:endParaRPr>
          </a:p>
          <a:p>
            <a:pPr algn="l"/>
            <a:endParaRPr lang="en-GB" sz="1100" dirty="0">
              <a:latin typeface="Motiva Sans Bold" panose="00000800000000000000" pitchFamily="2" charset="0"/>
              <a:ea typeface="Motiva Sans Bold" panose="00000800000000000000" pitchFamily="2" charset="0"/>
            </a:endParaRPr>
          </a:p>
        </p:txBody>
      </p:sp>
      <p:sp>
        <p:nvSpPr>
          <p:cNvPr id="2" name="Text Placeholder 2">
            <a:extLst>
              <a:ext uri="{FF2B5EF4-FFF2-40B4-BE49-F238E27FC236}">
                <a16:creationId xmlns:a16="http://schemas.microsoft.com/office/drawing/2014/main" id="{0324F7F7-ABF5-FA04-C5ED-2309733A60FE}"/>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19553666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nterview">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p:nvPr userDrawn="1"/>
        </p:nvSpPr>
        <p:spPr>
          <a:xfrm>
            <a:off x="0" y="0"/>
            <a:ext cx="6858000" cy="9906000"/>
          </a:xfrm>
          <a:prstGeom prst="rect">
            <a:avLst/>
          </a:prstGeom>
          <a:solidFill>
            <a:srgbClr val="3CB371"/>
          </a:solidFill>
          <a:ln>
            <a:solidFill>
              <a:srgbClr val="3CB37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 Placeholder 5">
            <a:extLst>
              <a:ext uri="{FF2B5EF4-FFF2-40B4-BE49-F238E27FC236}">
                <a16:creationId xmlns:a16="http://schemas.microsoft.com/office/drawing/2014/main" id="{79E6CED2-8F69-80B3-E42B-5C3E61CA1DA7}"/>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2" name="Text Placeholder 2">
            <a:extLst>
              <a:ext uri="{FF2B5EF4-FFF2-40B4-BE49-F238E27FC236}">
                <a16:creationId xmlns:a16="http://schemas.microsoft.com/office/drawing/2014/main" id="{B3720497-D442-A1CD-599D-E6F6AEA315BF}"/>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23890779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National New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002147"/>
          </a:solidFill>
          <a:ln>
            <a:solidFill>
              <a:srgbClr val="0021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Placeholder 5">
            <a:extLst>
              <a:ext uri="{FF2B5EF4-FFF2-40B4-BE49-F238E27FC236}">
                <a16:creationId xmlns:a16="http://schemas.microsoft.com/office/drawing/2014/main" id="{CF86CDC8-F30B-1D33-A33D-4AD6E31B768E}"/>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2" name="Text Placeholder 2">
            <a:extLst>
              <a:ext uri="{FF2B5EF4-FFF2-40B4-BE49-F238E27FC236}">
                <a16:creationId xmlns:a16="http://schemas.microsoft.com/office/drawing/2014/main" id="{F7151CFC-B007-A125-0B11-A75709543D67}"/>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4910843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nternational New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003366"/>
          </a:solidFill>
          <a:ln>
            <a:solidFill>
              <a:srgbClr val="0021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Placeholder 5">
            <a:extLst>
              <a:ext uri="{FF2B5EF4-FFF2-40B4-BE49-F238E27FC236}">
                <a16:creationId xmlns:a16="http://schemas.microsoft.com/office/drawing/2014/main" id="{A85132D8-48EA-F0D9-B149-64C73CF9E00D}"/>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3" name="Text Placeholder 2">
            <a:extLst>
              <a:ext uri="{FF2B5EF4-FFF2-40B4-BE49-F238E27FC236}">
                <a16:creationId xmlns:a16="http://schemas.microsoft.com/office/drawing/2014/main" id="{10427FDC-0201-97EB-AFBD-EAE5BD0F7050}"/>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41725735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USA">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latin typeface="Motiva Sans Black" panose="00000A00000000000000" pitchFamily="2" charset="0"/>
                <a:ea typeface="Motiva Sans Black" panose="00000A00000000000000" pitchFamily="2" charset="0"/>
              </a:rPr>
              <a:t>Title.</a:t>
            </a:r>
          </a:p>
          <a:p>
            <a:pPr algn="l"/>
            <a:r>
              <a:rPr lang="en-GB" sz="2800" dirty="0">
                <a:latin typeface="Motiva Sans Bold" panose="00000800000000000000" pitchFamily="2" charset="0"/>
                <a:ea typeface="Motiva Sans Bold" panose="00000800000000000000" pitchFamily="2" charset="0"/>
              </a:rPr>
              <a:t>Text.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BF0A30"/>
          </a:solidFill>
          <a:ln>
            <a:solidFill>
              <a:srgbClr val="BF0A3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Placeholder 5">
            <a:extLst>
              <a:ext uri="{FF2B5EF4-FFF2-40B4-BE49-F238E27FC236}">
                <a16:creationId xmlns:a16="http://schemas.microsoft.com/office/drawing/2014/main" id="{5EF13A08-0970-4474-3AA0-2F6BAEE151D5}"/>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2" name="Text Placeholder 2">
            <a:extLst>
              <a:ext uri="{FF2B5EF4-FFF2-40B4-BE49-F238E27FC236}">
                <a16:creationId xmlns:a16="http://schemas.microsoft.com/office/drawing/2014/main" id="{73B52789-1855-D991-92AC-FF1CDFE776D3}"/>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26930988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Haloween">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latin typeface="Motiva Sans Black" panose="00000A00000000000000" pitchFamily="2" charset="0"/>
                <a:ea typeface="Motiva Sans Black" panose="00000A00000000000000" pitchFamily="2" charset="0"/>
              </a:rPr>
              <a:t>Title.</a:t>
            </a:r>
          </a:p>
          <a:p>
            <a:pPr algn="l"/>
            <a:r>
              <a:rPr lang="en-GB" sz="2800" dirty="0">
                <a:latin typeface="Motiva Sans Bold" panose="00000800000000000000" pitchFamily="2" charset="0"/>
                <a:ea typeface="Motiva Sans Bold" panose="00000800000000000000" pitchFamily="2" charset="0"/>
              </a:rPr>
              <a:t>Text.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Placeholder 5">
            <a:extLst>
              <a:ext uri="{FF2B5EF4-FFF2-40B4-BE49-F238E27FC236}">
                <a16:creationId xmlns:a16="http://schemas.microsoft.com/office/drawing/2014/main" id="{5EF13A08-0970-4474-3AA0-2F6BAEE151D5}"/>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2" name="Text Placeholder 2">
            <a:extLst>
              <a:ext uri="{FF2B5EF4-FFF2-40B4-BE49-F238E27FC236}">
                <a16:creationId xmlns:a16="http://schemas.microsoft.com/office/drawing/2014/main" id="{73B52789-1855-D991-92AC-FF1CDFE776D3}"/>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19471282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hristmas">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latin typeface="Motiva Sans Black" panose="00000A00000000000000" pitchFamily="2" charset="0"/>
                <a:ea typeface="Motiva Sans Black" panose="00000A00000000000000" pitchFamily="2" charset="0"/>
              </a:rPr>
              <a:t>Title.</a:t>
            </a:r>
          </a:p>
          <a:p>
            <a:pPr algn="l"/>
            <a:r>
              <a:rPr lang="en-GB" sz="2800" dirty="0">
                <a:latin typeface="Motiva Sans Bold" panose="00000800000000000000" pitchFamily="2" charset="0"/>
                <a:ea typeface="Motiva Sans Bold" panose="00000800000000000000" pitchFamily="2" charset="0"/>
              </a:rPr>
              <a:t>Text.</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Placeholder 5">
            <a:extLst>
              <a:ext uri="{FF2B5EF4-FFF2-40B4-BE49-F238E27FC236}">
                <a16:creationId xmlns:a16="http://schemas.microsoft.com/office/drawing/2014/main" id="{5EF13A08-0970-4474-3AA0-2F6BAEE151D5}"/>
              </a:ext>
            </a:extLst>
          </p:cNvPr>
          <p:cNvSpPr>
            <a:spLocks noGrp="1"/>
          </p:cNvSpPr>
          <p:nvPr>
            <p:ph type="body" sz="quarter" idx="10" hasCustomPrompt="1"/>
          </p:nvPr>
        </p:nvSpPr>
        <p:spPr>
          <a:xfrm>
            <a:off x="452435" y="468207"/>
            <a:ext cx="5953125" cy="8956298"/>
          </a:xfrm>
          <a:prstGeom prst="rect">
            <a:avLst/>
          </a:prstGeom>
          <a:solidFill>
            <a:schemeClr val="bg1"/>
          </a:solidFill>
        </p:spPr>
        <p:txBody>
          <a:bodyPr/>
          <a:lstStyle>
            <a:lvl1pPr marL="0" indent="0">
              <a:buNone/>
              <a:defRPr b="0" cap="none" spc="0">
                <a:ln w="0"/>
                <a:solidFill>
                  <a:schemeClr val="tx1"/>
                </a:solidFill>
                <a:effectLst>
                  <a:outerShdw blurRad="38100" dist="19050" dir="2700000" algn="tl" rotWithShape="0">
                    <a:schemeClr val="dk1">
                      <a:alpha val="40000"/>
                    </a:schemeClr>
                  </a:outerShdw>
                </a:effectLst>
              </a:defRPr>
            </a:lvl1pPr>
            <a:lvl2pPr>
              <a:defRPr b="0" cap="none" spc="0">
                <a:ln w="0"/>
                <a:solidFill>
                  <a:schemeClr val="tx1">
                    <a:lumMod val="85000"/>
                    <a:lumOff val="15000"/>
                  </a:schemeClr>
                </a:solidFill>
                <a:effectLst>
                  <a:outerShdw blurRad="38100" dist="19050" dir="2700000" algn="tl" rotWithShape="0">
                    <a:schemeClr val="dk1">
                      <a:alpha val="40000"/>
                    </a:schemeClr>
                  </a:outerShdw>
                </a:effectLst>
              </a:defRPr>
            </a:lvl2pPr>
            <a:lvl3pPr>
              <a:defRPr b="0" cap="none" spc="0">
                <a:ln w="0"/>
                <a:solidFill>
                  <a:schemeClr val="tx1">
                    <a:lumMod val="85000"/>
                    <a:lumOff val="15000"/>
                  </a:schemeClr>
                </a:solidFill>
                <a:effectLst>
                  <a:outerShdw blurRad="38100" dist="19050" dir="2700000" algn="tl" rotWithShape="0">
                    <a:schemeClr val="dk1">
                      <a:alpha val="40000"/>
                    </a:schemeClr>
                  </a:outerShdw>
                </a:effectLst>
              </a:defRPr>
            </a:lvl3pPr>
            <a:lvl4pPr>
              <a:defRPr b="0" cap="none" spc="0">
                <a:ln w="0"/>
                <a:solidFill>
                  <a:schemeClr val="tx1">
                    <a:lumMod val="85000"/>
                    <a:lumOff val="15000"/>
                  </a:schemeClr>
                </a:solidFill>
                <a:effectLst>
                  <a:outerShdw blurRad="38100" dist="19050" dir="2700000" algn="tl" rotWithShape="0">
                    <a:schemeClr val="dk1">
                      <a:alpha val="40000"/>
                    </a:schemeClr>
                  </a:outerShdw>
                </a:effectLst>
              </a:defRPr>
            </a:lvl4pPr>
            <a:lvl5pPr>
              <a:defRPr b="0" cap="none" spc="0">
                <a:ln w="0"/>
                <a:solidFill>
                  <a:schemeClr val="tx1">
                    <a:lumMod val="85000"/>
                    <a:lumOff val="15000"/>
                  </a:schemeClr>
                </a:solidFill>
                <a:effectLst>
                  <a:outerShdw blurRad="38100" dist="19050" dir="2700000" algn="tl" rotWithShape="0">
                    <a:schemeClr val="dk1">
                      <a:alpha val="40000"/>
                    </a:schemeClr>
                  </a:outerShdw>
                </a:effectLst>
              </a:defRPr>
            </a:lvl5pPr>
          </a:lstStyle>
          <a:p>
            <a:pPr algn="l"/>
            <a:r>
              <a:rPr lang="en-GB" sz="4000" dirty="0">
                <a:latin typeface="Motiva Sans Black" panose="00000A00000000000000" pitchFamily="2" charset="0"/>
                <a:ea typeface="Motiva Sans Black" panose="00000A00000000000000" pitchFamily="2" charset="0"/>
              </a:rPr>
              <a:t>Title.</a:t>
            </a:r>
          </a:p>
          <a:p>
            <a:pPr algn="l"/>
            <a:r>
              <a:rPr lang="en-GB" sz="2400" dirty="0">
                <a:latin typeface="Motiva Sans Bold" panose="00000800000000000000" pitchFamily="2" charset="0"/>
                <a:ea typeface="Motiva Sans Bold" panose="00000800000000000000" pitchFamily="2" charset="0"/>
              </a:rPr>
              <a:t>Text.</a:t>
            </a:r>
          </a:p>
        </p:txBody>
      </p:sp>
      <p:sp>
        <p:nvSpPr>
          <p:cNvPr id="2" name="Text Placeholder 2">
            <a:extLst>
              <a:ext uri="{FF2B5EF4-FFF2-40B4-BE49-F238E27FC236}">
                <a16:creationId xmlns:a16="http://schemas.microsoft.com/office/drawing/2014/main" id="{73B52789-1855-D991-92AC-FF1CDFE776D3}"/>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25521465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hristmas Photo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p:nvPr userDrawn="1"/>
        </p:nvSpPr>
        <p:spPr>
          <a:xfrm>
            <a:off x="0" y="-9525"/>
            <a:ext cx="6858000" cy="990600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452437" y="474851"/>
            <a:ext cx="5953125" cy="8956298"/>
          </a:xfrm>
          <a:prstGeom prst="rect">
            <a:avLst/>
          </a:prstGeom>
          <a:solidFill>
            <a:schemeClr val="bg1"/>
          </a:solidFill>
        </p:spPr>
        <p:txBody>
          <a:bodyPr wrap="square" rtlCol="0">
            <a:spAutoFit/>
          </a:bodyPr>
          <a:lstStyle/>
          <a:p>
            <a:pPr algn="l"/>
            <a:r>
              <a:rPr lang="en-GB" sz="4400" dirty="0">
                <a:solidFill>
                  <a:srgbClr val="1E90FF"/>
                </a:solidFill>
                <a:latin typeface="Motiva Sans Black" panose="00000A00000000000000" pitchFamily="2" charset="0"/>
                <a:ea typeface="Motiva Sans Black" panose="00000A00000000000000" pitchFamily="2" charset="0"/>
              </a:rPr>
              <a:t>Photos</a:t>
            </a: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a:p>
            <a:pPr algn="l"/>
            <a:endParaRPr lang="en-GB" sz="2800" dirty="0">
              <a:latin typeface="Motiva Sans Bold" panose="00000800000000000000" pitchFamily="2" charset="0"/>
              <a:ea typeface="Motiva Sans Bold" panose="00000800000000000000" pitchFamily="2" charset="0"/>
            </a:endParaRPr>
          </a:p>
        </p:txBody>
      </p:sp>
      <p:sp>
        <p:nvSpPr>
          <p:cNvPr id="3" name="Text Placeholder 2">
            <a:extLst>
              <a:ext uri="{FF2B5EF4-FFF2-40B4-BE49-F238E27FC236}">
                <a16:creationId xmlns:a16="http://schemas.microsoft.com/office/drawing/2014/main" id="{18FFD018-191F-B341-501A-89C560A1B629}"/>
              </a:ext>
            </a:extLst>
          </p:cNvPr>
          <p:cNvSpPr>
            <a:spLocks noGrp="1"/>
          </p:cNvSpPr>
          <p:nvPr>
            <p:ph type="body" sz="quarter" idx="12" hasCustomPrompt="1"/>
          </p:nvPr>
        </p:nvSpPr>
        <p:spPr>
          <a:xfrm>
            <a:off x="3284532" y="9504045"/>
            <a:ext cx="288927" cy="361104"/>
          </a:xfrm>
          <a:prstGeom prst="rect">
            <a:avLst/>
          </a:prstGeom>
        </p:spPr>
        <p:txBody>
          <a:bodyPr/>
          <a:lstStyle/>
          <a:p>
            <a:pPr lvl="0"/>
            <a:r>
              <a:rPr lang="en-GB" dirty="0"/>
              <a:t>x</a:t>
            </a:r>
          </a:p>
        </p:txBody>
      </p:sp>
    </p:spTree>
    <p:extLst>
      <p:ext uri="{BB962C8B-B14F-4D97-AF65-F5344CB8AC3E}">
        <p14:creationId xmlns:p14="http://schemas.microsoft.com/office/powerpoint/2010/main" val="22781564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ack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B99CF8-1F04-8A61-40CB-468E8D8EBBA7}"/>
              </a:ext>
            </a:extLst>
          </p:cNvPr>
          <p:cNvSpPr>
            <a:spLocks noGrp="1" noRot="1" noMove="1" noResize="1" noEditPoints="1" noAdjustHandles="1" noChangeArrowheads="1" noChangeShapeType="1"/>
          </p:cNvSpPr>
          <p:nvPr userDrawn="1"/>
        </p:nvSpPr>
        <p:spPr>
          <a:xfrm>
            <a:off x="0" y="0"/>
            <a:ext cx="6858000" cy="9906000"/>
          </a:xfrm>
          <a:prstGeom prst="rect">
            <a:avLst/>
          </a:prstGeom>
          <a:solidFill>
            <a:srgbClr val="1E90FF"/>
          </a:solidFill>
          <a:ln>
            <a:solidFill>
              <a:srgbClr val="1E9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1C155D9-85D8-AB29-7B7E-0C9E2624BE21}"/>
              </a:ext>
            </a:extLst>
          </p:cNvPr>
          <p:cNvSpPr txBox="1">
            <a:spLocks/>
          </p:cNvSpPr>
          <p:nvPr userDrawn="1"/>
        </p:nvSpPr>
        <p:spPr>
          <a:xfrm>
            <a:off x="1128712" y="3798838"/>
            <a:ext cx="4600575" cy="2308324"/>
          </a:xfrm>
          <a:prstGeom prst="rect">
            <a:avLst/>
          </a:prstGeom>
          <a:solidFill>
            <a:srgbClr val="42C4FE"/>
          </a:solidFill>
          <a:ln>
            <a:solidFill>
              <a:srgbClr val="1E90FF"/>
            </a:solidFill>
          </a:ln>
        </p:spPr>
        <p:txBody>
          <a:bodyPr wrap="square" rtlCol="0">
            <a:spAutoFit/>
          </a:bodyPr>
          <a:lstStyle/>
          <a:p>
            <a:pPr algn="ctr"/>
            <a:r>
              <a:rPr lang="en-GB" sz="2400" u="sng" dirty="0">
                <a:latin typeface="Motiva Sans Black" panose="00000A00000000000000" pitchFamily="2" charset="0"/>
                <a:ea typeface="Motiva Sans Black" panose="00000A00000000000000" pitchFamily="2" charset="0"/>
              </a:rPr>
              <a:t>YOU CAN ADD TO OUR NEWSPAPER </a:t>
            </a:r>
          </a:p>
          <a:p>
            <a:pPr algn="l"/>
            <a:r>
              <a:rPr lang="en-GB" sz="2400" u="none" dirty="0">
                <a:latin typeface="Motiva Sans Black" panose="00000A00000000000000" pitchFamily="2" charset="0"/>
                <a:ea typeface="Motiva Sans Black" panose="00000A00000000000000" pitchFamily="2" charset="0"/>
              </a:rPr>
              <a:t>If You Want To Help With Our Newspaper Come To Our Meetings Every Thursday at 12:30 in D29.</a:t>
            </a:r>
            <a:endParaRPr lang="en-GB" sz="2000" u="none" dirty="0">
              <a:latin typeface="Motiva Sans Black" panose="00000A00000000000000" pitchFamily="2" charset="0"/>
              <a:ea typeface="Motiva Sans Black" panose="00000A00000000000000" pitchFamily="2" charset="0"/>
            </a:endParaRPr>
          </a:p>
        </p:txBody>
      </p:sp>
      <p:sp>
        <p:nvSpPr>
          <p:cNvPr id="2" name="TextBox 1">
            <a:extLst>
              <a:ext uri="{FF2B5EF4-FFF2-40B4-BE49-F238E27FC236}">
                <a16:creationId xmlns:a16="http://schemas.microsoft.com/office/drawing/2014/main" id="{31DB67C0-FF45-94D5-FC83-A8189D76CB92}"/>
              </a:ext>
            </a:extLst>
          </p:cNvPr>
          <p:cNvSpPr txBox="1">
            <a:spLocks/>
          </p:cNvSpPr>
          <p:nvPr userDrawn="1"/>
        </p:nvSpPr>
        <p:spPr>
          <a:xfrm>
            <a:off x="228601" y="9360098"/>
            <a:ext cx="5181599" cy="307777"/>
          </a:xfrm>
          <a:prstGeom prst="rect">
            <a:avLst/>
          </a:prstGeom>
          <a:solidFill>
            <a:srgbClr val="42C4FE"/>
          </a:solidFill>
          <a:ln>
            <a:solidFill>
              <a:srgbClr val="1E90FF"/>
            </a:solidFill>
          </a:ln>
        </p:spPr>
        <p:txBody>
          <a:bodyPr wrap="square" rtlCol="0">
            <a:spAutoFit/>
          </a:bodyPr>
          <a:lstStyle/>
          <a:p>
            <a:pPr algn="l"/>
            <a:r>
              <a:rPr lang="en-GB" sz="1400" u="none" dirty="0">
                <a:latin typeface="Motiva Sans Black" panose="00000A00000000000000" pitchFamily="2" charset="0"/>
                <a:ea typeface="Motiva Sans Black" panose="00000A00000000000000" pitchFamily="2" charset="0"/>
              </a:rPr>
              <a:t>You Made It To The Back! Well Done, Have A</a:t>
            </a:r>
            <a:endParaRPr lang="en-GB" sz="1400" i="1" u="sng" dirty="0">
              <a:latin typeface="Motiva Sans Black" panose="00000A00000000000000" pitchFamily="2" charset="0"/>
              <a:ea typeface="Motiva Sans Black" panose="00000A00000000000000" pitchFamily="2" charset="0"/>
            </a:endParaRPr>
          </a:p>
        </p:txBody>
      </p:sp>
      <p:sp>
        <p:nvSpPr>
          <p:cNvPr id="5" name="TextBox 4">
            <a:extLst>
              <a:ext uri="{FF2B5EF4-FFF2-40B4-BE49-F238E27FC236}">
                <a16:creationId xmlns:a16="http://schemas.microsoft.com/office/drawing/2014/main" id="{825D8229-B833-16D0-41A1-4BED77A8842B}"/>
              </a:ext>
            </a:extLst>
          </p:cNvPr>
          <p:cNvSpPr txBox="1"/>
          <p:nvPr userDrawn="1"/>
        </p:nvSpPr>
        <p:spPr>
          <a:xfrm>
            <a:off x="-12700" y="-12700"/>
            <a:ext cx="6858000" cy="292388"/>
          </a:xfrm>
          <a:prstGeom prst="rect">
            <a:avLst/>
          </a:prstGeom>
          <a:solidFill>
            <a:schemeClr val="accent6">
              <a:lumMod val="60000"/>
              <a:lumOff val="40000"/>
            </a:schemeClr>
          </a:solidFill>
          <a:ln>
            <a:solidFill>
              <a:schemeClr val="accent6">
                <a:lumMod val="60000"/>
                <a:lumOff val="40000"/>
              </a:schemeClr>
            </a:solidFill>
          </a:ln>
        </p:spPr>
        <p:txBody>
          <a:bodyPr wrap="square" rtlCol="0">
            <a:spAutoFit/>
          </a:bodyPr>
          <a:lstStyle/>
          <a:p>
            <a:pPr algn="ctr"/>
            <a:r>
              <a:rPr lang="en-GB" sz="1300" dirty="0">
                <a:latin typeface="Motiva Sans Medium" panose="00000600000000000000" pitchFamily="2" charset="0"/>
                <a:ea typeface="Motiva Sans Medium" panose="00000600000000000000" pitchFamily="2" charset="0"/>
              </a:rPr>
              <a:t>Help Us Protect Our Environment. Recycle This Paper, Make It Something New!</a:t>
            </a:r>
          </a:p>
        </p:txBody>
      </p:sp>
      <p:sp>
        <p:nvSpPr>
          <p:cNvPr id="6" name="Text Placeholder 5">
            <a:extLst>
              <a:ext uri="{FF2B5EF4-FFF2-40B4-BE49-F238E27FC236}">
                <a16:creationId xmlns:a16="http://schemas.microsoft.com/office/drawing/2014/main" id="{A41BC4B8-C3F3-726C-6035-F5FFF2194469}"/>
              </a:ext>
            </a:extLst>
          </p:cNvPr>
          <p:cNvSpPr>
            <a:spLocks noGrp="1"/>
          </p:cNvSpPr>
          <p:nvPr>
            <p:ph type="body" sz="quarter" idx="10" hasCustomPrompt="1"/>
          </p:nvPr>
        </p:nvSpPr>
        <p:spPr>
          <a:xfrm>
            <a:off x="4210049" y="9375487"/>
            <a:ext cx="1212851" cy="279688"/>
          </a:xfrm>
          <a:prstGeom prst="rect">
            <a:avLst/>
          </a:prstGeom>
        </p:spPr>
        <p:txBody>
          <a:bodyPr>
            <a:normAutofit/>
          </a:bodyPr>
          <a:lstStyle>
            <a:lvl1pPr marL="0" indent="0">
              <a:buNone/>
              <a:defRPr sz="1400" b="0" i="0" u="none">
                <a:latin typeface="Motiva Sans Black" panose="00000A00000000000000" pitchFamily="2" charset="0"/>
                <a:ea typeface="Motiva Sans Black" panose="00000A00000000000000" pitchFamily="2" charset="0"/>
              </a:defRPr>
            </a:lvl1pPr>
          </a:lstStyle>
          <a:p>
            <a:pPr lvl="0"/>
            <a:r>
              <a:rPr lang="en-GB" sz="1400" i="1" u="sng" dirty="0">
                <a:latin typeface="Motiva Sans Black" panose="00000A00000000000000" pitchFamily="2" charset="0"/>
                <a:ea typeface="Motiva Sans Black" panose="00000A00000000000000" pitchFamily="2" charset="0"/>
              </a:rPr>
              <a:t>FOOD ITEM</a:t>
            </a:r>
            <a:endParaRPr lang="en-GB" dirty="0"/>
          </a:p>
        </p:txBody>
      </p:sp>
    </p:spTree>
    <p:extLst>
      <p:ext uri="{BB962C8B-B14F-4D97-AF65-F5344CB8AC3E}">
        <p14:creationId xmlns:p14="http://schemas.microsoft.com/office/powerpoint/2010/main" val="1845565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Text Placeholder 2">
            <a:extLst>
              <a:ext uri="{FF2B5EF4-FFF2-40B4-BE49-F238E27FC236}">
                <a16:creationId xmlns:a16="http://schemas.microsoft.com/office/drawing/2014/main" id="{4E735A7D-405A-62EF-40E6-DFB19261775D}"/>
              </a:ext>
            </a:extLst>
          </p:cNvPr>
          <p:cNvSpPr txBox="1">
            <a:spLocks/>
          </p:cNvSpPr>
          <p:nvPr userDrawn="1"/>
        </p:nvSpPr>
        <p:spPr>
          <a:xfrm>
            <a:off x="3284536" y="9528248"/>
            <a:ext cx="288927" cy="361104"/>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t>x</a:t>
            </a:r>
          </a:p>
        </p:txBody>
      </p:sp>
    </p:spTree>
    <p:extLst>
      <p:ext uri="{BB962C8B-B14F-4D97-AF65-F5344CB8AC3E}">
        <p14:creationId xmlns:p14="http://schemas.microsoft.com/office/powerpoint/2010/main" val="892084191"/>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684" r:id="rId3"/>
    <p:sldLayoutId id="2147483692" r:id="rId4"/>
    <p:sldLayoutId id="2147483694" r:id="rId5"/>
    <p:sldLayoutId id="2147483685" r:id="rId6"/>
    <p:sldLayoutId id="2147483703" r:id="rId7"/>
    <p:sldLayoutId id="2147483701" r:id="rId8"/>
    <p:sldLayoutId id="2147483699" r:id="rId9"/>
    <p:sldLayoutId id="2147483686" r:id="rId10"/>
    <p:sldLayoutId id="2147483697" r:id="rId11"/>
    <p:sldLayoutId id="2147483688" r:id="rId12"/>
    <p:sldLayoutId id="2147483689" r:id="rId13"/>
    <p:sldLayoutId id="2147483690" r:id="rId14"/>
    <p:sldLayoutId id="2147483691" r:id="rId15"/>
    <p:sldLayoutId id="2147483705" r:id="rId16"/>
    <p:sldLayoutId id="2147483693" r:id="rId17"/>
    <p:sldLayoutId id="2147483696" r:id="rId18"/>
    <p:sldLayoutId id="2147483698" r:id="rId19"/>
    <p:sldLayoutId id="2147483702" r:id="rId20"/>
    <p:sldLayoutId id="2147483704" r:id="rId21"/>
    <p:sldLayoutId id="2147483708" r:id="rId22"/>
    <p:sldLayoutId id="2147483709" r:id="rId23"/>
    <p:sldLayoutId id="2147483700" r:id="rId24"/>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en.wikipedia.org/wiki/Holly" TargetMode="Externa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3.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06E65AF-5351-B7FF-5269-33F562012A84}"/>
              </a:ext>
            </a:extLst>
          </p:cNvPr>
          <p:cNvSpPr>
            <a:spLocks noGrp="1"/>
          </p:cNvSpPr>
          <p:nvPr>
            <p:ph type="body" sz="quarter" idx="15"/>
          </p:nvPr>
        </p:nvSpPr>
        <p:spPr>
          <a:xfrm>
            <a:off x="2200187" y="8258510"/>
            <a:ext cx="2265810" cy="1748942"/>
          </a:xfrm>
        </p:spPr>
        <p:txBody>
          <a:bodyPr lIns="91440" tIns="45720" rIns="91440" bIns="45720" anchor="t">
            <a:normAutofit/>
          </a:bodyPr>
          <a:lstStyle/>
          <a:p>
            <a:r>
              <a:rPr lang="en-US" sz="2800" b="1" dirty="0">
                <a:latin typeface="Aptos"/>
              </a:rPr>
              <a:t>What is Christmas?</a:t>
            </a:r>
            <a:endParaRPr lang="en-GB" sz="2800" b="1" dirty="0">
              <a:latin typeface="Aptos"/>
            </a:endParaRPr>
          </a:p>
        </p:txBody>
      </p:sp>
      <p:sp>
        <p:nvSpPr>
          <p:cNvPr id="4" name="Text Placeholder 3">
            <a:extLst>
              <a:ext uri="{FF2B5EF4-FFF2-40B4-BE49-F238E27FC236}">
                <a16:creationId xmlns:a16="http://schemas.microsoft.com/office/drawing/2014/main" id="{BA99D434-C6EC-B0EA-8A3D-6BAEC6C5CEF9}"/>
              </a:ext>
            </a:extLst>
          </p:cNvPr>
          <p:cNvSpPr>
            <a:spLocks noGrp="1"/>
          </p:cNvSpPr>
          <p:nvPr>
            <p:ph type="body" sz="quarter" idx="19"/>
          </p:nvPr>
        </p:nvSpPr>
        <p:spPr>
          <a:xfrm>
            <a:off x="4456710" y="8261034"/>
            <a:ext cx="2273305" cy="1600205"/>
          </a:xfrm>
        </p:spPr>
        <p:txBody>
          <a:bodyPr lIns="91440" tIns="45720" rIns="91440" bIns="45720" anchor="t">
            <a:normAutofit/>
          </a:bodyPr>
          <a:lstStyle/>
          <a:p>
            <a:r>
              <a:rPr lang="en-US" sz="2800" b="1" dirty="0">
                <a:latin typeface="Aptos"/>
              </a:rPr>
              <a:t>All about Boxing Day</a:t>
            </a:r>
            <a:endParaRPr lang="en-GB" sz="2800" b="1">
              <a:latin typeface="Aptos"/>
            </a:endParaRPr>
          </a:p>
        </p:txBody>
      </p:sp>
      <p:sp>
        <p:nvSpPr>
          <p:cNvPr id="5" name="Text Placeholder 4">
            <a:extLst>
              <a:ext uri="{FF2B5EF4-FFF2-40B4-BE49-F238E27FC236}">
                <a16:creationId xmlns:a16="http://schemas.microsoft.com/office/drawing/2014/main" id="{76BA7182-BDD5-E4B8-EB28-66BCB10CFFEF}"/>
              </a:ext>
            </a:extLst>
          </p:cNvPr>
          <p:cNvSpPr>
            <a:spLocks noGrp="1"/>
          </p:cNvSpPr>
          <p:nvPr>
            <p:ph type="body" sz="quarter" idx="20"/>
          </p:nvPr>
        </p:nvSpPr>
        <p:spPr>
          <a:xfrm>
            <a:off x="180076" y="8254584"/>
            <a:ext cx="2131923" cy="1748942"/>
          </a:xfrm>
        </p:spPr>
        <p:txBody>
          <a:bodyPr lIns="91440" tIns="45720" rIns="91440" bIns="45720" anchor="t">
            <a:noAutofit/>
          </a:bodyPr>
          <a:lstStyle/>
          <a:p>
            <a:r>
              <a:rPr lang="en-US" sz="2800" b="1" dirty="0">
                <a:latin typeface="Aptos"/>
              </a:rPr>
              <a:t>Climate Action Group</a:t>
            </a:r>
            <a:endParaRPr lang="en-GB" sz="2800" b="1" dirty="0">
              <a:latin typeface="Aptos"/>
            </a:endParaRPr>
          </a:p>
        </p:txBody>
      </p:sp>
      <p:pic>
        <p:nvPicPr>
          <p:cNvPr id="10" name="Picture Placeholder 9" descr="A snowman with a hat and scarf&#10;&#10;Description automatically generated">
            <a:extLst>
              <a:ext uri="{FF2B5EF4-FFF2-40B4-BE49-F238E27FC236}">
                <a16:creationId xmlns:a16="http://schemas.microsoft.com/office/drawing/2014/main" id="{DAD60789-2690-01C6-4988-438D08825FC3}"/>
              </a:ext>
            </a:extLst>
          </p:cNvPr>
          <p:cNvPicPr>
            <a:picLocks noGrp="1" noChangeAspect="1"/>
          </p:cNvPicPr>
          <p:nvPr>
            <p:ph type="pic" sz="quarter" idx="22"/>
          </p:nvPr>
        </p:nvPicPr>
        <p:blipFill>
          <a:blip r:embed="rId2">
            <a:extLst>
              <a:ext uri="{28A0092B-C50C-407E-A947-70E740481C1C}">
                <a14:useLocalDpi xmlns:a14="http://schemas.microsoft.com/office/drawing/2010/main" val="0"/>
              </a:ext>
            </a:extLst>
          </a:blip>
          <a:srcRect l="16103" r="20133"/>
          <a:stretch/>
        </p:blipFill>
        <p:spPr>
          <a:xfrm>
            <a:off x="4273272" y="3985379"/>
            <a:ext cx="2491415" cy="3647321"/>
          </a:xfrm>
        </p:spPr>
      </p:pic>
      <p:sp>
        <p:nvSpPr>
          <p:cNvPr id="8" name="Text Placeholder 7">
            <a:extLst>
              <a:ext uri="{FF2B5EF4-FFF2-40B4-BE49-F238E27FC236}">
                <a16:creationId xmlns:a16="http://schemas.microsoft.com/office/drawing/2014/main" id="{327B9C03-DA6B-79C9-19B1-4794B088ABD0}"/>
              </a:ext>
            </a:extLst>
          </p:cNvPr>
          <p:cNvSpPr>
            <a:spLocks noGrp="1"/>
          </p:cNvSpPr>
          <p:nvPr>
            <p:ph type="body" sz="quarter" idx="26"/>
          </p:nvPr>
        </p:nvSpPr>
        <p:spPr/>
        <p:txBody>
          <a:bodyPr lIns="91440" tIns="45720" rIns="91440" bIns="45720" anchor="t"/>
          <a:lstStyle/>
          <a:p>
            <a:r>
              <a:rPr lang="en-GB" dirty="0">
                <a:latin typeface="Aptos"/>
              </a:rPr>
              <a:t>Edition: 18    Term: Winter</a:t>
            </a:r>
          </a:p>
          <a:p>
            <a:r>
              <a:rPr lang="en-GB" dirty="0">
                <a:latin typeface="Aptos"/>
              </a:rPr>
              <a:t>Editor: Luke Adkins</a:t>
            </a:r>
          </a:p>
        </p:txBody>
      </p:sp>
      <p:pic>
        <p:nvPicPr>
          <p:cNvPr id="16" name="Picture 15" descr="A tree covered in snow&#10;&#10;Description automatically generated">
            <a:extLst>
              <a:ext uri="{FF2B5EF4-FFF2-40B4-BE49-F238E27FC236}">
                <a16:creationId xmlns:a16="http://schemas.microsoft.com/office/drawing/2014/main" id="{8EB9E11F-7B4D-E07C-C2CC-83073E8818A1}"/>
              </a:ext>
            </a:extLst>
          </p:cNvPr>
          <p:cNvPicPr>
            <a:picLocks noChangeAspect="1"/>
          </p:cNvPicPr>
          <p:nvPr/>
        </p:nvPicPr>
        <p:blipFill>
          <a:blip r:embed="rId3"/>
          <a:stretch>
            <a:fillRect/>
          </a:stretch>
        </p:blipFill>
        <p:spPr>
          <a:xfrm>
            <a:off x="314966" y="2104170"/>
            <a:ext cx="3262502" cy="6039244"/>
          </a:xfrm>
          <a:prstGeom prst="rect">
            <a:avLst/>
          </a:prstGeom>
        </p:spPr>
      </p:pic>
      <p:sp>
        <p:nvSpPr>
          <p:cNvPr id="7" name="Text Placeholder 6">
            <a:extLst>
              <a:ext uri="{FF2B5EF4-FFF2-40B4-BE49-F238E27FC236}">
                <a16:creationId xmlns:a16="http://schemas.microsoft.com/office/drawing/2014/main" id="{1A30AFDE-93F9-0197-A96A-99C097D4441E}"/>
              </a:ext>
            </a:extLst>
          </p:cNvPr>
          <p:cNvSpPr>
            <a:spLocks noGrp="1"/>
          </p:cNvSpPr>
          <p:nvPr>
            <p:ph type="body" sz="quarter" idx="25"/>
          </p:nvPr>
        </p:nvSpPr>
        <p:spPr>
          <a:xfrm>
            <a:off x="1562100" y="7796661"/>
            <a:ext cx="2647950" cy="341313"/>
          </a:xfrm>
        </p:spPr>
        <p:txBody>
          <a:bodyPr lIns="91440" tIns="45720" rIns="91440" bIns="45720" anchor="t">
            <a:normAutofit/>
          </a:bodyPr>
          <a:lstStyle/>
          <a:p>
            <a:pPr algn="l"/>
            <a:r>
              <a:rPr lang="en-GB" sz="1600" dirty="0">
                <a:solidFill>
                  <a:schemeClr val="bg1"/>
                </a:solidFill>
                <a:latin typeface="Aptos"/>
              </a:rPr>
              <a:t> Photographer: Olivia</a:t>
            </a:r>
            <a:endParaRPr lang="en-US" sz="1600">
              <a:solidFill>
                <a:schemeClr val="bg1"/>
              </a:solidFill>
              <a:latin typeface="Aptos"/>
            </a:endParaRPr>
          </a:p>
        </p:txBody>
      </p:sp>
    </p:spTree>
    <p:extLst>
      <p:ext uri="{BB962C8B-B14F-4D97-AF65-F5344CB8AC3E}">
        <p14:creationId xmlns:p14="http://schemas.microsoft.com/office/powerpoint/2010/main" val="3929615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6C9505B-D10D-5364-57A1-BE321B2CE457}"/>
              </a:ext>
            </a:extLst>
          </p:cNvPr>
          <p:cNvSpPr>
            <a:spLocks noGrp="1"/>
          </p:cNvSpPr>
          <p:nvPr>
            <p:ph type="body" sz="quarter" idx="12"/>
          </p:nvPr>
        </p:nvSpPr>
        <p:spPr/>
        <p:txBody>
          <a:bodyPr/>
          <a:lstStyle/>
          <a:p>
            <a:r>
              <a:rPr lang="en-GB" dirty="0"/>
              <a:t>1</a:t>
            </a:r>
          </a:p>
        </p:txBody>
      </p:sp>
    </p:spTree>
    <p:extLst>
      <p:ext uri="{BB962C8B-B14F-4D97-AF65-F5344CB8AC3E}">
        <p14:creationId xmlns:p14="http://schemas.microsoft.com/office/powerpoint/2010/main" val="723208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0E85EF1-743B-ABD5-BA18-B3E570064717}"/>
              </a:ext>
            </a:extLst>
          </p:cNvPr>
          <p:cNvSpPr>
            <a:spLocks noGrp="1"/>
          </p:cNvSpPr>
          <p:nvPr>
            <p:ph type="body" sz="quarter" idx="10"/>
          </p:nvPr>
        </p:nvSpPr>
        <p:spPr/>
        <p:txBody>
          <a:bodyPr lIns="91440" tIns="45720" rIns="91440" bIns="45720" anchor="t"/>
          <a:lstStyle/>
          <a:p>
            <a:pPr algn="l" rtl="0" fontAlgn="base">
              <a:lnSpc>
                <a:spcPts val="2023"/>
              </a:lnSpc>
            </a:pPr>
            <a:r>
              <a:rPr lang="en-GB" sz="2400" b="0" i="0" u="sng" dirty="0">
                <a:solidFill>
                  <a:srgbClr val="000000"/>
                </a:solidFill>
                <a:effectLst/>
                <a:latin typeface="Aptos ExtraBold"/>
              </a:rPr>
              <a:t>Students Drive Climate Action Forward</a:t>
            </a:r>
            <a:r>
              <a:rPr lang="en-GB" sz="2400" b="0" i="0" dirty="0">
                <a:solidFill>
                  <a:srgbClr val="000000"/>
                </a:solidFill>
                <a:effectLst/>
                <a:latin typeface="Aptos ExtraBold"/>
              </a:rPr>
              <a:t> </a:t>
            </a:r>
          </a:p>
          <a:p>
            <a:pPr algn="l" rtl="0" fontAlgn="base">
              <a:lnSpc>
                <a:spcPts val="2023"/>
              </a:lnSpc>
            </a:pPr>
            <a:r>
              <a:rPr lang="en-GB" sz="1800" b="0" i="0" dirty="0">
                <a:solidFill>
                  <a:srgbClr val="000000"/>
                </a:solidFill>
                <a:effectLst/>
                <a:latin typeface="Aptos ExtraBold" panose="020F0502020204030204" pitchFamily="34" charset="0"/>
              </a:rPr>
              <a:t>By: BCS Climate Action Group </a:t>
            </a:r>
            <a:endParaRPr lang="en-GB" b="0" i="0" dirty="0">
              <a:solidFill>
                <a:srgbClr val="000000"/>
              </a:solidFill>
              <a:effectLst/>
              <a:latin typeface="Segoe UI" panose="020B0502040204020203" pitchFamily="34" charset="0"/>
            </a:endParaRPr>
          </a:p>
          <a:p>
            <a:pPr algn="l" rtl="0" fontAlgn="base">
              <a:lnSpc>
                <a:spcPts val="1376"/>
              </a:lnSpc>
            </a:pPr>
            <a:endParaRPr lang="en-GB" b="0" i="0" dirty="0">
              <a:solidFill>
                <a:srgbClr val="000000"/>
              </a:solidFill>
              <a:effectLst/>
              <a:latin typeface="Segoe UI" panose="020B0502040204020203" pitchFamily="34" charset="0"/>
            </a:endParaRPr>
          </a:p>
          <a:p>
            <a:pPr algn="l" rtl="0" fontAlgn="base">
              <a:lnSpc>
                <a:spcPts val="1457"/>
              </a:lnSpc>
              <a:spcAft>
                <a:spcPts val="800"/>
              </a:spcAft>
            </a:pPr>
            <a:r>
              <a:rPr lang="en-GB" sz="1600" b="0" i="0" dirty="0">
                <a:solidFill>
                  <a:srgbClr val="000000"/>
                </a:solidFill>
                <a:effectLst/>
                <a:latin typeface="Aptos"/>
              </a:rPr>
              <a:t>The Buxton Community School Climate Action Group has had an impactful term, making strides in our mission to combat climate change and promote sustainability within school. At the end of October, we took part in a Transition Buxton event at the Pavilion Gardens Octagon. Here, we presented our first-ever "Teach the Teacher" workshop, where we taught primary school </a:t>
            </a:r>
            <a:r>
              <a:rPr lang="en-GB" sz="1600" dirty="0">
                <a:solidFill>
                  <a:srgbClr val="000000"/>
                </a:solidFill>
                <a:effectLst/>
                <a:latin typeface="Aptos"/>
              </a:rPr>
              <a:t>Teachers</a:t>
            </a:r>
            <a:r>
              <a:rPr lang="en-GB" sz="1600" b="0" i="0" dirty="0">
                <a:solidFill>
                  <a:srgbClr val="000000"/>
                </a:solidFill>
                <a:effectLst/>
                <a:latin typeface="Aptos"/>
              </a:rPr>
              <a:t> and </a:t>
            </a:r>
            <a:r>
              <a:rPr lang="en-GB" sz="1600" dirty="0">
                <a:solidFill>
                  <a:srgbClr val="000000"/>
                </a:solidFill>
                <a:effectLst/>
                <a:latin typeface="Aptos"/>
              </a:rPr>
              <a:t>Teaching</a:t>
            </a:r>
            <a:r>
              <a:rPr lang="en-GB" sz="1600" b="0" i="0" dirty="0">
                <a:solidFill>
                  <a:srgbClr val="000000"/>
                </a:solidFill>
                <a:effectLst/>
                <a:latin typeface="Aptos"/>
              </a:rPr>
              <a:t> </a:t>
            </a:r>
            <a:r>
              <a:rPr lang="en-GB" sz="1600" dirty="0">
                <a:solidFill>
                  <a:srgbClr val="000000"/>
                </a:solidFill>
                <a:effectLst/>
                <a:latin typeface="Aptos"/>
              </a:rPr>
              <a:t>Assistants</a:t>
            </a:r>
            <a:r>
              <a:rPr lang="en-GB" sz="1600" b="0" i="0" dirty="0">
                <a:solidFill>
                  <a:srgbClr val="000000"/>
                </a:solidFill>
                <a:effectLst/>
                <a:latin typeface="Aptos"/>
              </a:rPr>
              <a:t> how to introduce climate education into the curriculum. The session received positive feedback, and we hope it has inspired </a:t>
            </a:r>
            <a:r>
              <a:rPr lang="en-GB" sz="1600" dirty="0">
                <a:solidFill>
                  <a:srgbClr val="000000"/>
                </a:solidFill>
                <a:effectLst/>
                <a:latin typeface="Aptos"/>
              </a:rPr>
              <a:t>Teachers</a:t>
            </a:r>
            <a:r>
              <a:rPr lang="en-GB" sz="1600" b="0" i="0" dirty="0">
                <a:solidFill>
                  <a:srgbClr val="000000"/>
                </a:solidFill>
                <a:effectLst/>
                <a:latin typeface="Aptos"/>
              </a:rPr>
              <a:t> to start teaching about the climate in clever ways</a:t>
            </a:r>
            <a:r>
              <a:rPr lang="en-GB" sz="1600" dirty="0">
                <a:solidFill>
                  <a:srgbClr val="000000"/>
                </a:solidFill>
                <a:effectLst/>
                <a:latin typeface="Aptos"/>
              </a:rPr>
              <a:t>,</a:t>
            </a:r>
            <a:r>
              <a:rPr lang="en-GB" sz="1600" b="0" i="0" dirty="0">
                <a:solidFill>
                  <a:srgbClr val="000000"/>
                </a:solidFill>
                <a:effectLst/>
                <a:latin typeface="Aptos"/>
              </a:rPr>
              <a:t> starting from a young age. </a:t>
            </a:r>
            <a:endParaRPr lang="en-GB" sz="2000" b="0" i="0" dirty="0">
              <a:solidFill>
                <a:srgbClr val="000000"/>
              </a:solidFill>
              <a:effectLst/>
              <a:latin typeface="Aptos"/>
            </a:endParaRPr>
          </a:p>
          <a:p>
            <a:pPr algn="l" rtl="0" fontAlgn="base">
              <a:lnSpc>
                <a:spcPts val="1457"/>
              </a:lnSpc>
              <a:spcAft>
                <a:spcPts val="800"/>
              </a:spcAft>
            </a:pPr>
            <a:r>
              <a:rPr lang="en-GB" sz="1600" b="0" i="0" dirty="0">
                <a:solidFill>
                  <a:srgbClr val="000000"/>
                </a:solidFill>
                <a:effectLst/>
                <a:latin typeface="Aptos"/>
              </a:rPr>
              <a:t>In addition to our educational efforts, we have taken on practical initiatives within the school. One of our biggest moves this term is the switch to recycled paper (specifically “Xerox Recycled”, not “</a:t>
            </a:r>
            <a:r>
              <a:rPr lang="en-GB" sz="1600" b="0" i="0" dirty="0" err="1">
                <a:solidFill>
                  <a:srgbClr val="000000"/>
                </a:solidFill>
                <a:effectLst/>
                <a:latin typeface="Aptos"/>
              </a:rPr>
              <a:t>EcoPrint</a:t>
            </a:r>
            <a:r>
              <a:rPr lang="en-GB" sz="1600" b="0" i="0" dirty="0">
                <a:solidFill>
                  <a:srgbClr val="000000"/>
                </a:solidFill>
                <a:effectLst/>
                <a:latin typeface="Aptos"/>
              </a:rPr>
              <a:t>” which is not Eco in anyway) — a change that will significantly cut down the school’s carbon footprint. By moving to recycled paper, the school will prevent carbon emissions equivalent to the energy use of 118 homes for an entire year! </a:t>
            </a:r>
            <a:endParaRPr lang="en-GB" sz="2000" b="0" i="0" dirty="0">
              <a:solidFill>
                <a:srgbClr val="000000"/>
              </a:solidFill>
              <a:effectLst/>
              <a:latin typeface="Aptos"/>
            </a:endParaRPr>
          </a:p>
          <a:p>
            <a:pPr fontAlgn="base">
              <a:lnSpc>
                <a:spcPts val="1457"/>
              </a:lnSpc>
              <a:spcAft>
                <a:spcPts val="800"/>
              </a:spcAft>
            </a:pPr>
            <a:r>
              <a:rPr lang="en-GB" sz="1600" b="0" i="0" dirty="0">
                <a:solidFill>
                  <a:srgbClr val="000000"/>
                </a:solidFill>
                <a:effectLst/>
                <a:latin typeface="Aptos"/>
              </a:rPr>
              <a:t>We have also had success in the community </a:t>
            </a:r>
            <a:r>
              <a:rPr lang="en-GB" sz="1600" dirty="0">
                <a:solidFill>
                  <a:srgbClr val="000000"/>
                </a:solidFill>
                <a:effectLst/>
                <a:latin typeface="Aptos"/>
              </a:rPr>
              <a:t>by </a:t>
            </a:r>
            <a:r>
              <a:rPr lang="en-GB" sz="1600" b="0" i="0" dirty="0">
                <a:solidFill>
                  <a:srgbClr val="000000"/>
                </a:solidFill>
                <a:effectLst/>
                <a:latin typeface="Aptos"/>
              </a:rPr>
              <a:t>encouraging the Buxton Football Club Chairman, David Hopkins to switch to using reusable drinks cups at </a:t>
            </a:r>
            <a:r>
              <a:rPr lang="en-GB" sz="1600" b="0" i="0" dirty="0" err="1">
                <a:solidFill>
                  <a:srgbClr val="000000"/>
                </a:solidFill>
                <a:effectLst/>
                <a:latin typeface="Aptos"/>
              </a:rPr>
              <a:t>Sliverlands</a:t>
            </a:r>
            <a:r>
              <a:rPr lang="en-GB" sz="1600" dirty="0">
                <a:solidFill>
                  <a:srgbClr val="000000"/>
                </a:solidFill>
                <a:effectLst/>
                <a:latin typeface="Aptos"/>
              </a:rPr>
              <a:t>.</a:t>
            </a:r>
            <a:r>
              <a:rPr lang="en-GB" sz="1600" b="0" i="0" dirty="0">
                <a:solidFill>
                  <a:srgbClr val="000000"/>
                </a:solidFill>
                <a:effectLst/>
                <a:latin typeface="Aptos"/>
              </a:rPr>
              <a:t> </a:t>
            </a:r>
            <a:r>
              <a:rPr lang="en-GB" sz="1600" dirty="0">
                <a:solidFill>
                  <a:srgbClr val="000000"/>
                </a:solidFill>
                <a:effectLst/>
                <a:latin typeface="Aptos"/>
              </a:rPr>
              <a:t>This saves</a:t>
            </a:r>
            <a:r>
              <a:rPr lang="en-GB" sz="1600" b="0" i="0" dirty="0">
                <a:solidFill>
                  <a:srgbClr val="000000"/>
                </a:solidFill>
                <a:effectLst/>
                <a:latin typeface="Aptos"/>
              </a:rPr>
              <a:t> mountains of plastic from landfill and saves the Football Club hundreds of pounds a year in buying disposable plastic cups. </a:t>
            </a:r>
            <a:endParaRPr lang="en-GB" sz="2000" b="0" i="0" dirty="0">
              <a:solidFill>
                <a:srgbClr val="000000"/>
              </a:solidFill>
              <a:effectLst/>
              <a:latin typeface="Aptos"/>
            </a:endParaRPr>
          </a:p>
          <a:p>
            <a:pPr algn="l" rtl="0" fontAlgn="base">
              <a:lnSpc>
                <a:spcPts val="1457"/>
              </a:lnSpc>
              <a:spcAft>
                <a:spcPts val="800"/>
              </a:spcAft>
            </a:pPr>
            <a:r>
              <a:rPr lang="en-GB" sz="1600" b="0" i="0" dirty="0">
                <a:solidFill>
                  <a:srgbClr val="000000"/>
                </a:solidFill>
                <a:effectLst/>
                <a:latin typeface="Aptos" panose="020B0004020202020204" pitchFamily="34" charset="0"/>
              </a:rPr>
              <a:t>We attended the 2024 Buxton Youth Climate Conference organised by Transition Buxton, we met with multiple local stakeholders including Derbyshire Wildlife Trust, Buxton Civic Association, Derbyshire County Council, New Mills Incredible Edibles and Serpentine Community Garden </a:t>
            </a:r>
            <a:endParaRPr lang="en-GB" sz="2000" b="0" i="0" dirty="0">
              <a:solidFill>
                <a:srgbClr val="000000"/>
              </a:solidFill>
              <a:effectLst/>
              <a:latin typeface="Segoe UI" panose="020B0502040204020203" pitchFamily="34" charset="0"/>
            </a:endParaRPr>
          </a:p>
          <a:p>
            <a:pPr algn="l" rtl="0" fontAlgn="base">
              <a:lnSpc>
                <a:spcPts val="1457"/>
              </a:lnSpc>
              <a:spcAft>
                <a:spcPts val="800"/>
              </a:spcAft>
            </a:pPr>
            <a:r>
              <a:rPr lang="en-GB" sz="1600" b="0" i="0" dirty="0">
                <a:solidFill>
                  <a:srgbClr val="000000"/>
                </a:solidFill>
                <a:effectLst/>
                <a:latin typeface="Aptos" panose="020B0004020202020204" pitchFamily="34" charset="0"/>
              </a:rPr>
              <a:t>Our next projects will be helping in finding ways for school to cut our energy and water costs through renewable sources or energy saving measures and the creation of a BCS Allotment to grow our own fruit and veg for the school and local community. </a:t>
            </a:r>
            <a:endParaRPr lang="en-GB" sz="2000" b="0" i="0" dirty="0">
              <a:solidFill>
                <a:srgbClr val="000000"/>
              </a:solidFill>
              <a:effectLst/>
              <a:latin typeface="Segoe UI" panose="020B0502040204020203" pitchFamily="34" charset="0"/>
            </a:endParaRPr>
          </a:p>
          <a:p>
            <a:pPr algn="l" rtl="0" fontAlgn="base">
              <a:lnSpc>
                <a:spcPts val="1457"/>
              </a:lnSpc>
              <a:spcAft>
                <a:spcPts val="800"/>
              </a:spcAft>
            </a:pPr>
            <a:r>
              <a:rPr lang="en-GB" sz="1600" b="0" i="0" dirty="0">
                <a:solidFill>
                  <a:srgbClr val="000000"/>
                </a:solidFill>
                <a:effectLst/>
                <a:latin typeface="Aptos"/>
              </a:rPr>
              <a:t>The Climate Action Group meets every Wednesday lunchtime in A7 and is always welcoming new members. If you’re interested in joining the fight for a greener future, this is a great way to make a difference! </a:t>
            </a:r>
            <a:endParaRPr lang="en-GB" sz="2000" b="0" i="0" dirty="0">
              <a:solidFill>
                <a:srgbClr val="000000"/>
              </a:solidFill>
              <a:effectLst/>
              <a:latin typeface="Aptos"/>
            </a:endParaRPr>
          </a:p>
          <a:p>
            <a:endParaRPr lang="en-GB" dirty="0"/>
          </a:p>
        </p:txBody>
      </p:sp>
      <p:sp>
        <p:nvSpPr>
          <p:cNvPr id="3" name="Text Placeholder 2">
            <a:extLst>
              <a:ext uri="{FF2B5EF4-FFF2-40B4-BE49-F238E27FC236}">
                <a16:creationId xmlns:a16="http://schemas.microsoft.com/office/drawing/2014/main" id="{41A49344-D624-7BFD-6E55-82F9F6F3729C}"/>
              </a:ext>
            </a:extLst>
          </p:cNvPr>
          <p:cNvSpPr>
            <a:spLocks noGrp="1"/>
          </p:cNvSpPr>
          <p:nvPr>
            <p:ph type="body" sz="quarter" idx="12"/>
          </p:nvPr>
        </p:nvSpPr>
        <p:spPr/>
        <p:txBody>
          <a:bodyPr lIns="91440" tIns="45720" rIns="91440" bIns="45720" anchor="t"/>
          <a:lstStyle/>
          <a:p>
            <a:r>
              <a:rPr lang="en-US" dirty="0"/>
              <a:t>2</a:t>
            </a:r>
          </a:p>
        </p:txBody>
      </p:sp>
    </p:spTree>
    <p:extLst>
      <p:ext uri="{BB962C8B-B14F-4D97-AF65-F5344CB8AC3E}">
        <p14:creationId xmlns:p14="http://schemas.microsoft.com/office/powerpoint/2010/main" val="1737127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D4E188-7D55-55AA-38FB-C7A75C368E5F}"/>
              </a:ext>
            </a:extLst>
          </p:cNvPr>
          <p:cNvSpPr>
            <a:spLocks noGrp="1"/>
          </p:cNvSpPr>
          <p:nvPr>
            <p:ph type="body" sz="quarter" idx="12"/>
          </p:nvPr>
        </p:nvSpPr>
        <p:spPr/>
        <p:txBody>
          <a:bodyPr lIns="91440" tIns="45720" rIns="91440" bIns="45720" anchor="t"/>
          <a:lstStyle/>
          <a:p>
            <a:r>
              <a:rPr lang="en-GB" dirty="0"/>
              <a:t>3</a:t>
            </a:r>
          </a:p>
        </p:txBody>
      </p:sp>
      <p:pic>
        <p:nvPicPr>
          <p:cNvPr id="2050" name="Picture 2" descr="Image preview">
            <a:extLst>
              <a:ext uri="{FF2B5EF4-FFF2-40B4-BE49-F238E27FC236}">
                <a16:creationId xmlns:a16="http://schemas.microsoft.com/office/drawing/2014/main" id="{A4347D8F-C397-57AF-FE0A-424B7E83431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232" y="1299233"/>
            <a:ext cx="4224867" cy="31686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3B9D57E-4EC1-779F-4EC6-0CCF8930CB3C}"/>
              </a:ext>
            </a:extLst>
          </p:cNvPr>
          <p:cNvPicPr>
            <a:picLocks noChangeAspect="1"/>
          </p:cNvPicPr>
          <p:nvPr/>
        </p:nvPicPr>
        <p:blipFill>
          <a:blip r:embed="rId3"/>
          <a:stretch>
            <a:fillRect/>
          </a:stretch>
        </p:blipFill>
        <p:spPr>
          <a:xfrm>
            <a:off x="2679101" y="4648078"/>
            <a:ext cx="3429000" cy="21866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a:extLst>
              <a:ext uri="{FF2B5EF4-FFF2-40B4-BE49-F238E27FC236}">
                <a16:creationId xmlns:a16="http://schemas.microsoft.com/office/drawing/2014/main" id="{AAB7FB12-D76F-A413-B891-2EC5BDE3A6CF}"/>
              </a:ext>
            </a:extLst>
          </p:cNvPr>
          <p:cNvPicPr>
            <a:picLocks noChangeAspect="1"/>
          </p:cNvPicPr>
          <p:nvPr/>
        </p:nvPicPr>
        <p:blipFill>
          <a:blip r:embed="rId4"/>
          <a:stretch>
            <a:fillRect/>
          </a:stretch>
        </p:blipFill>
        <p:spPr>
          <a:xfrm>
            <a:off x="766232" y="7038022"/>
            <a:ext cx="3107267" cy="23304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15049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FC465C-13E6-A5F9-9AA1-39BF2F62431D}"/>
              </a:ext>
            </a:extLst>
          </p:cNvPr>
          <p:cNvSpPr>
            <a:spLocks noGrp="1"/>
          </p:cNvSpPr>
          <p:nvPr>
            <p:ph type="body" sz="quarter" idx="10"/>
          </p:nvPr>
        </p:nvSpPr>
        <p:spPr/>
        <p:txBody>
          <a:bodyPr lIns="91440" tIns="45720" rIns="91440" bIns="45720" anchor="t"/>
          <a:lstStyle/>
          <a:p>
            <a:pPr algn="l" rtl="0" fontAlgn="base">
              <a:lnSpc>
                <a:spcPts val="3226"/>
              </a:lnSpc>
              <a:spcBef>
                <a:spcPts val="600"/>
              </a:spcBef>
              <a:spcAft>
                <a:spcPts val="1200"/>
              </a:spcAft>
            </a:pPr>
            <a:r>
              <a:rPr lang="en-GB" sz="2400" b="0" i="0" u="sng" strike="noStrike" dirty="0">
                <a:solidFill>
                  <a:srgbClr val="202122"/>
                </a:solidFill>
                <a:effectLst/>
                <a:latin typeface="Aptos ExtraBold"/>
              </a:rPr>
              <a:t>What is Christmas?</a:t>
            </a:r>
            <a:r>
              <a:rPr lang="en-GB" sz="2400" b="0" i="0" u="sng" dirty="0">
                <a:solidFill>
                  <a:srgbClr val="202122"/>
                </a:solidFill>
                <a:effectLst/>
                <a:latin typeface="Aptos ExtraBold"/>
              </a:rPr>
              <a:t> </a:t>
            </a:r>
          </a:p>
          <a:p>
            <a:pPr fontAlgn="base">
              <a:lnSpc>
                <a:spcPts val="1569"/>
              </a:lnSpc>
              <a:spcBef>
                <a:spcPts val="600"/>
              </a:spcBef>
              <a:spcAft>
                <a:spcPts val="1200"/>
              </a:spcAft>
            </a:pPr>
            <a:r>
              <a:rPr lang="en-GB" sz="1600" i="0" u="none" strike="noStrike" dirty="0">
                <a:solidFill>
                  <a:srgbClr val="202122"/>
                </a:solidFill>
                <a:effectLst/>
                <a:latin typeface="Aptos Display"/>
              </a:rPr>
              <a:t>Christmas is an annual festival celebrating the birth of Jesus Christ. It is held on</a:t>
            </a:r>
            <a:r>
              <a:rPr lang="en-GB" sz="1600" dirty="0">
                <a:solidFill>
                  <a:srgbClr val="202122"/>
                </a:solidFill>
                <a:effectLst/>
                <a:latin typeface="Aptos Display"/>
              </a:rPr>
              <a:t> </a:t>
            </a:r>
            <a:r>
              <a:rPr lang="en-GB" sz="1600" i="0" u="none" strike="noStrike" dirty="0">
                <a:solidFill>
                  <a:srgbClr val="202122"/>
                </a:solidFill>
                <a:effectLst/>
                <a:latin typeface="Aptos Display"/>
              </a:rPr>
              <a:t>25</a:t>
            </a:r>
            <a:r>
              <a:rPr lang="en-GB" sz="1600" i="0" u="none" strike="noStrike" baseline="30000" dirty="0">
                <a:solidFill>
                  <a:srgbClr val="202122"/>
                </a:solidFill>
                <a:effectLst/>
                <a:latin typeface="Aptos Display"/>
              </a:rPr>
              <a:t>th</a:t>
            </a:r>
            <a:r>
              <a:rPr lang="en-GB" sz="1600" i="0" u="none" strike="noStrike" dirty="0">
                <a:solidFill>
                  <a:srgbClr val="202122"/>
                </a:solidFill>
                <a:effectLst/>
                <a:latin typeface="Aptos Display"/>
              </a:rPr>
              <a:t> of December. Christmas Day is a public holiday in many countries and is celebrated religiously by a lot of Christians, as well as culturally by many non-Christians, and has become a huge part of the winter season. The traditional Christmas story, commonly known as the Nativity, says that Jesus was born in Bethlehem. When Joseph and Mary</a:t>
            </a:r>
            <a:r>
              <a:rPr lang="en-GB" sz="1600" dirty="0">
                <a:solidFill>
                  <a:srgbClr val="202122"/>
                </a:solidFill>
                <a:effectLst/>
                <a:latin typeface="Aptos Display"/>
              </a:rPr>
              <a:t> </a:t>
            </a:r>
            <a:r>
              <a:rPr lang="en-GB" sz="1600" i="0" u="none" strike="noStrike" dirty="0">
                <a:solidFill>
                  <a:srgbClr val="202122"/>
                </a:solidFill>
                <a:effectLst/>
                <a:latin typeface="Aptos Display"/>
              </a:rPr>
              <a:t>arrived in the city where Joseph was born, the inns had no room, and so they were offered a stable where Jesus was soon born, with gifts from three wise men who had travelled far following a star and surrounded by shepherds and sheep. </a:t>
            </a:r>
            <a:r>
              <a:rPr lang="en-GB" sz="1600" i="0" dirty="0">
                <a:solidFill>
                  <a:srgbClr val="202122"/>
                </a:solidFill>
                <a:effectLst/>
                <a:latin typeface="Aptos Display"/>
              </a:rPr>
              <a:t> </a:t>
            </a:r>
            <a:endParaRPr lang="en-GB" sz="2000" i="0" dirty="0">
              <a:solidFill>
                <a:srgbClr val="000000"/>
              </a:solidFill>
              <a:effectLst/>
              <a:latin typeface="Aptos Display"/>
            </a:endParaRPr>
          </a:p>
          <a:p>
            <a:pPr fontAlgn="base">
              <a:lnSpc>
                <a:spcPts val="1569"/>
              </a:lnSpc>
              <a:spcBef>
                <a:spcPts val="600"/>
              </a:spcBef>
              <a:spcAft>
                <a:spcPts val="1200"/>
              </a:spcAft>
            </a:pPr>
            <a:r>
              <a:rPr lang="en-GB" sz="1600" i="0" u="none" strike="noStrike" dirty="0">
                <a:solidFill>
                  <a:srgbClr val="202122"/>
                </a:solidFill>
                <a:effectLst/>
                <a:latin typeface="Aptos Display"/>
              </a:rPr>
              <a:t>The customs associated with Christmas in various countries have a mix of themes and origins. Popular holiday traditions include gift giving; completing an Advent calendar, Christmas music and carolling, watching Christmas movies, viewing a Nativity play, an exchange of Christmas cards, attending church services, a special meal, displaying various Christmas decorations [including Christmas trees, Christmas lights, nativity scenes, garlands, wreaths, mistletoe, and holly</a:t>
            </a:r>
            <a:r>
              <a:rPr lang="en-GB" sz="1600" i="0" u="none" strike="noStrike" dirty="0">
                <a:solidFill>
                  <a:srgbClr val="202122"/>
                </a:solidFill>
                <a:effectLst/>
                <a:latin typeface="Aptos Display"/>
                <a:hlinkClick r:id="rId2"/>
              </a:rPr>
              <a:t>]</a:t>
            </a:r>
            <a:r>
              <a:rPr lang="en-GB" sz="1600" i="0" u="none" strike="noStrike" dirty="0">
                <a:solidFill>
                  <a:srgbClr val="202122"/>
                </a:solidFill>
                <a:effectLst/>
                <a:latin typeface="Aptos Display"/>
              </a:rPr>
              <a:t>. Additionally, Santa </a:t>
            </a:r>
            <a:r>
              <a:rPr lang="en-GB" sz="1600" dirty="0">
                <a:solidFill>
                  <a:srgbClr val="202122"/>
                </a:solidFill>
                <a:effectLst/>
                <a:latin typeface="Aptos Display"/>
              </a:rPr>
              <a:t>Claus</a:t>
            </a:r>
            <a:r>
              <a:rPr lang="en-GB" sz="1600" i="0" u="none" strike="noStrike" dirty="0">
                <a:solidFill>
                  <a:srgbClr val="202122"/>
                </a:solidFill>
                <a:effectLst/>
                <a:latin typeface="Aptos Display"/>
              </a:rPr>
              <a:t> [also referred to</a:t>
            </a:r>
            <a:r>
              <a:rPr lang="en-GB" sz="1600" dirty="0">
                <a:solidFill>
                  <a:srgbClr val="202122"/>
                </a:solidFill>
                <a:effectLst/>
                <a:latin typeface="Aptos Display"/>
              </a:rPr>
              <a:t> </a:t>
            </a:r>
            <a:r>
              <a:rPr lang="en-GB" sz="1600" i="0" u="none" strike="noStrike" dirty="0">
                <a:solidFill>
                  <a:srgbClr val="202122"/>
                </a:solidFill>
                <a:effectLst/>
                <a:latin typeface="Aptos Display"/>
              </a:rPr>
              <a:t>as Father Christmas and </a:t>
            </a:r>
            <a:r>
              <a:rPr lang="en-GB" sz="1600" dirty="0">
                <a:solidFill>
                  <a:srgbClr val="202122"/>
                </a:solidFill>
                <a:effectLst/>
                <a:latin typeface="Aptos Display"/>
              </a:rPr>
              <a:t>Saint</a:t>
            </a:r>
            <a:r>
              <a:rPr lang="en-GB" sz="1600" i="0" u="none" strike="noStrike" dirty="0">
                <a:solidFill>
                  <a:srgbClr val="202122"/>
                </a:solidFill>
                <a:effectLst/>
                <a:latin typeface="Aptos Display"/>
              </a:rPr>
              <a:t> Nicholas] is also associated with bringing gifts to children during the Christmas season. Because gift-giving </a:t>
            </a:r>
            <a:r>
              <a:rPr lang="en-GB" sz="1600" dirty="0">
                <a:solidFill>
                  <a:srgbClr val="202122"/>
                </a:solidFill>
                <a:effectLst/>
                <a:latin typeface="Aptos Display"/>
              </a:rPr>
              <a:t> </a:t>
            </a:r>
            <a:r>
              <a:rPr lang="en-GB" sz="1600" i="0" u="none" strike="noStrike" dirty="0">
                <a:solidFill>
                  <a:srgbClr val="202122"/>
                </a:solidFill>
                <a:effectLst/>
                <a:latin typeface="Aptos Display"/>
              </a:rPr>
              <a:t>[and many other aspects of Christmas] involve heightened economic activity, the holiday has become a significant event and a key sales period for retailers and businesses. Over the past few centuries, Christmas has had a steadily growing economic effect in many regions of the world.</a:t>
            </a:r>
            <a:r>
              <a:rPr lang="en-GB" sz="1600" i="0" dirty="0">
                <a:solidFill>
                  <a:srgbClr val="202122"/>
                </a:solidFill>
                <a:effectLst/>
                <a:latin typeface="Aptos Display"/>
              </a:rPr>
              <a:t> </a:t>
            </a:r>
            <a:endParaRPr lang="en-GB" sz="2000" i="0" dirty="0">
              <a:solidFill>
                <a:srgbClr val="000000"/>
              </a:solidFill>
              <a:effectLst/>
              <a:latin typeface="Aptos Display"/>
            </a:endParaRPr>
          </a:p>
          <a:p>
            <a:pPr algn="l" rtl="0" fontAlgn="base">
              <a:lnSpc>
                <a:spcPts val="1569"/>
              </a:lnSpc>
              <a:spcAft>
                <a:spcPts val="800"/>
              </a:spcAft>
            </a:pPr>
            <a:r>
              <a:rPr lang="en-GB" sz="1600" i="0" u="none" strike="noStrike" dirty="0">
                <a:solidFill>
                  <a:srgbClr val="000000"/>
                </a:solidFill>
                <a:effectLst/>
                <a:latin typeface="Aptos Display" panose="020B0004020202020204" pitchFamily="34" charset="0"/>
              </a:rPr>
              <a:t>Did you know? </a:t>
            </a:r>
            <a:r>
              <a:rPr lang="en-GB" sz="1600" i="0" dirty="0">
                <a:solidFill>
                  <a:srgbClr val="000000"/>
                </a:solidFill>
                <a:effectLst/>
                <a:latin typeface="Aptos Display" panose="020B0004020202020204" pitchFamily="34" charset="0"/>
              </a:rPr>
              <a:t> </a:t>
            </a:r>
            <a:endParaRPr lang="en-GB" sz="2000" i="0" dirty="0">
              <a:solidFill>
                <a:srgbClr val="000000"/>
              </a:solidFill>
              <a:effectLst/>
              <a:latin typeface="Aptos Display" panose="020B0004020202020204" pitchFamily="34" charset="0"/>
            </a:endParaRPr>
          </a:p>
          <a:p>
            <a:pPr algn="l" rtl="0" fontAlgn="base">
              <a:lnSpc>
                <a:spcPts val="1569"/>
              </a:lnSpc>
              <a:spcAft>
                <a:spcPts val="800"/>
              </a:spcAft>
            </a:pPr>
            <a:r>
              <a:rPr lang="en-GB" sz="1600" i="0" u="none" strike="noStrike" dirty="0">
                <a:solidFill>
                  <a:srgbClr val="000000"/>
                </a:solidFill>
                <a:effectLst/>
                <a:latin typeface="Aptos Display" panose="020B0004020202020204" pitchFamily="34" charset="0"/>
              </a:rPr>
              <a:t>The first commercial Christmas card was produced by Sir Henry Cole in London in 1843. </a:t>
            </a:r>
            <a:r>
              <a:rPr lang="en-GB" sz="1600" i="0" dirty="0">
                <a:solidFill>
                  <a:srgbClr val="000000"/>
                </a:solidFill>
                <a:effectLst/>
                <a:latin typeface="Aptos Display" panose="020B0004020202020204" pitchFamily="34" charset="0"/>
              </a:rPr>
              <a:t> </a:t>
            </a:r>
          </a:p>
          <a:p>
            <a:pPr algn="l" rtl="0" fontAlgn="base">
              <a:lnSpc>
                <a:spcPts val="1569"/>
              </a:lnSpc>
              <a:spcAft>
                <a:spcPts val="800"/>
              </a:spcAft>
            </a:pPr>
            <a:r>
              <a:rPr lang="en-GB" sz="1600" i="0" u="none" strike="noStrike" dirty="0">
                <a:solidFill>
                  <a:srgbClr val="000000"/>
                </a:solidFill>
                <a:effectLst/>
                <a:latin typeface="Aptos Display" panose="020B0004020202020204" pitchFamily="34" charset="0"/>
              </a:rPr>
              <a:t>This is what it looked like.</a:t>
            </a:r>
            <a:r>
              <a:rPr lang="en-GB" sz="1600" i="0" dirty="0">
                <a:solidFill>
                  <a:srgbClr val="000000"/>
                </a:solidFill>
                <a:effectLst/>
                <a:latin typeface="Aptos Display" panose="020B0004020202020204" pitchFamily="34" charset="0"/>
              </a:rPr>
              <a:t> </a:t>
            </a:r>
            <a:endParaRPr lang="en-GB" sz="2000" i="0" dirty="0">
              <a:solidFill>
                <a:srgbClr val="000000"/>
              </a:solidFill>
              <a:effectLst/>
              <a:latin typeface="Aptos Display" panose="020B0004020202020204" pitchFamily="34" charset="0"/>
            </a:endParaRPr>
          </a:p>
          <a:p>
            <a:endParaRPr lang="en-GB" dirty="0"/>
          </a:p>
        </p:txBody>
      </p:sp>
      <p:sp>
        <p:nvSpPr>
          <p:cNvPr id="3" name="Text Placeholder 2">
            <a:extLst>
              <a:ext uri="{FF2B5EF4-FFF2-40B4-BE49-F238E27FC236}">
                <a16:creationId xmlns:a16="http://schemas.microsoft.com/office/drawing/2014/main" id="{562C46C4-88CA-7563-0EAC-E75079D83F33}"/>
              </a:ext>
            </a:extLst>
          </p:cNvPr>
          <p:cNvSpPr>
            <a:spLocks noGrp="1"/>
          </p:cNvSpPr>
          <p:nvPr>
            <p:ph type="body" sz="quarter" idx="12"/>
          </p:nvPr>
        </p:nvSpPr>
        <p:spPr/>
        <p:txBody>
          <a:bodyPr/>
          <a:lstStyle/>
          <a:p>
            <a:r>
              <a:rPr lang="en-US" dirty="0"/>
              <a:t>4</a:t>
            </a:r>
            <a:endParaRPr lang="en-GB" dirty="0"/>
          </a:p>
        </p:txBody>
      </p:sp>
      <p:pic>
        <p:nvPicPr>
          <p:cNvPr id="1028" name="Picture 4" descr="The first Christmas card · V&amp;A">
            <a:extLst>
              <a:ext uri="{FF2B5EF4-FFF2-40B4-BE49-F238E27FC236}">
                <a16:creationId xmlns:a16="http://schemas.microsoft.com/office/drawing/2014/main" id="{14BAE922-4BA0-F704-84CF-F25C9C9648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7617" y="7393357"/>
            <a:ext cx="3221467" cy="18111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40730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89CC1AE-C07F-0323-91CE-338DB4CDFD40}"/>
              </a:ext>
            </a:extLst>
          </p:cNvPr>
          <p:cNvSpPr>
            <a:spLocks noGrp="1"/>
          </p:cNvSpPr>
          <p:nvPr>
            <p:ph type="body" sz="quarter" idx="10"/>
          </p:nvPr>
        </p:nvSpPr>
        <p:spPr/>
        <p:txBody>
          <a:bodyPr lIns="91440" tIns="45720" rIns="91440" bIns="45720" anchor="t"/>
          <a:lstStyle/>
          <a:p>
            <a:pPr algn="l" rtl="0" fontAlgn="base">
              <a:lnSpc>
                <a:spcPts val="3400"/>
              </a:lnSpc>
              <a:spcAft>
                <a:spcPts val="800"/>
              </a:spcAft>
            </a:pPr>
            <a:r>
              <a:rPr lang="en-GB" sz="2400" b="1" i="0" u="sng" dirty="0">
                <a:solidFill>
                  <a:srgbClr val="000000"/>
                </a:solidFill>
                <a:effectLst/>
                <a:latin typeface="Aptos ExtraBold" panose="020B0004020202020204" pitchFamily="34" charset="0"/>
              </a:rPr>
              <a:t>Boxing Day</a:t>
            </a:r>
            <a:r>
              <a:rPr lang="en-GB" sz="2400" b="0" i="0" dirty="0">
                <a:solidFill>
                  <a:srgbClr val="000000"/>
                </a:solidFill>
                <a:effectLst/>
                <a:latin typeface="Aptos ExtraBold" panose="020B0004020202020204" pitchFamily="34" charset="0"/>
              </a:rPr>
              <a:t> </a:t>
            </a:r>
          </a:p>
          <a:p>
            <a:pPr algn="l" rtl="0" fontAlgn="base">
              <a:lnSpc>
                <a:spcPts val="3400"/>
              </a:lnSpc>
              <a:spcAft>
                <a:spcPts val="800"/>
              </a:spcAft>
            </a:pPr>
            <a:r>
              <a:rPr lang="en-GB" sz="1800" dirty="0">
                <a:solidFill>
                  <a:srgbClr val="000000"/>
                </a:solidFill>
                <a:effectLst/>
                <a:latin typeface="Aptos Display" panose="020B0004020202020204" pitchFamily="34" charset="0"/>
              </a:rPr>
              <a:t>By Natalie</a:t>
            </a:r>
            <a:endParaRPr lang="en-GB" b="0" i="0" dirty="0">
              <a:solidFill>
                <a:srgbClr val="000000"/>
              </a:solidFill>
              <a:effectLst/>
              <a:latin typeface="Aptos Display" panose="020B0004020202020204" pitchFamily="34" charset="0"/>
            </a:endParaRPr>
          </a:p>
          <a:p>
            <a:pPr fontAlgn="base">
              <a:lnSpc>
                <a:spcPts val="1918"/>
              </a:lnSpc>
              <a:spcAft>
                <a:spcPts val="800"/>
              </a:spcAft>
            </a:pPr>
            <a:r>
              <a:rPr lang="en-GB" sz="1800" b="0" i="0" dirty="0">
                <a:solidFill>
                  <a:srgbClr val="000000"/>
                </a:solidFill>
                <a:effectLst/>
                <a:latin typeface="Aptos Display"/>
              </a:rPr>
              <a:t>Boxing </a:t>
            </a:r>
            <a:r>
              <a:rPr lang="en-GB" sz="1800" dirty="0">
                <a:solidFill>
                  <a:srgbClr val="000000"/>
                </a:solidFill>
                <a:effectLst/>
                <a:latin typeface="Aptos Display"/>
              </a:rPr>
              <a:t>Day</a:t>
            </a:r>
            <a:r>
              <a:rPr lang="en-GB" sz="1800" b="0" i="0" dirty="0">
                <a:solidFill>
                  <a:srgbClr val="000000"/>
                </a:solidFill>
                <a:effectLst/>
                <a:latin typeface="Aptos Display"/>
              </a:rPr>
              <a:t> is the day after Christmas</a:t>
            </a:r>
            <a:r>
              <a:rPr lang="en-GB" sz="1800" dirty="0">
                <a:solidFill>
                  <a:srgbClr val="000000"/>
                </a:solidFill>
                <a:effectLst/>
                <a:latin typeface="Aptos Display"/>
              </a:rPr>
              <a:t>,</a:t>
            </a:r>
            <a:r>
              <a:rPr lang="en-GB" sz="1800" b="0" i="0" dirty="0">
                <a:solidFill>
                  <a:srgbClr val="000000"/>
                </a:solidFill>
                <a:effectLst/>
                <a:latin typeface="Aptos Display"/>
              </a:rPr>
              <a:t> 26th December</a:t>
            </a:r>
            <a:r>
              <a:rPr lang="en-GB" sz="1800" dirty="0">
                <a:solidFill>
                  <a:srgbClr val="000000"/>
                </a:solidFill>
                <a:effectLst/>
                <a:latin typeface="Aptos Display"/>
              </a:rPr>
              <a:t>.</a:t>
            </a:r>
            <a:r>
              <a:rPr lang="en-GB" sz="1800" b="0" i="0" dirty="0">
                <a:solidFill>
                  <a:srgbClr val="000000"/>
                </a:solidFill>
                <a:effectLst/>
                <a:latin typeface="Aptos Display"/>
              </a:rPr>
              <a:t> It is never really celebrated in the modern world, but in the past, it was an important celebration. </a:t>
            </a:r>
            <a:endParaRPr lang="en-GB" b="0" i="0" dirty="0">
              <a:solidFill>
                <a:srgbClr val="000000"/>
              </a:solidFill>
              <a:effectLst/>
              <a:latin typeface="Aptos Display"/>
            </a:endParaRPr>
          </a:p>
          <a:p>
            <a:pPr algn="l" rtl="0" fontAlgn="base">
              <a:lnSpc>
                <a:spcPts val="1918"/>
              </a:lnSpc>
              <a:spcAft>
                <a:spcPts val="800"/>
              </a:spcAft>
            </a:pPr>
            <a:r>
              <a:rPr lang="en-GB" sz="1800" b="0" i="0" dirty="0">
                <a:solidFill>
                  <a:srgbClr val="000000"/>
                </a:solidFill>
                <a:effectLst/>
                <a:latin typeface="Aptos Display"/>
              </a:rPr>
              <a:t>The name Boxing Day originates from Victorian times. They gave it the name Boxing Day because the rich would put items that they no longer needed into boxes to give to the poor who did need </a:t>
            </a:r>
            <a:r>
              <a:rPr lang="en-GB" sz="1800" dirty="0">
                <a:solidFill>
                  <a:srgbClr val="000000"/>
                </a:solidFill>
                <a:effectLst/>
                <a:latin typeface="Aptos Display"/>
              </a:rPr>
              <a:t>them</a:t>
            </a:r>
            <a:r>
              <a:rPr lang="en-GB" sz="1800" b="0" i="0" dirty="0">
                <a:solidFill>
                  <a:srgbClr val="000000"/>
                </a:solidFill>
                <a:effectLst/>
                <a:latin typeface="Aptos Display"/>
              </a:rPr>
              <a:t>.  </a:t>
            </a:r>
            <a:endParaRPr lang="en-GB" b="0" i="0" dirty="0">
              <a:solidFill>
                <a:srgbClr val="000000"/>
              </a:solidFill>
              <a:effectLst/>
              <a:latin typeface="Aptos Display"/>
            </a:endParaRPr>
          </a:p>
          <a:p>
            <a:pPr algn="l" rtl="0" fontAlgn="base">
              <a:lnSpc>
                <a:spcPts val="1918"/>
              </a:lnSpc>
              <a:spcAft>
                <a:spcPts val="800"/>
              </a:spcAft>
            </a:pPr>
            <a:r>
              <a:rPr lang="en-GB" sz="1800" b="0" i="0" dirty="0">
                <a:solidFill>
                  <a:srgbClr val="000000"/>
                </a:solidFill>
                <a:effectLst/>
                <a:latin typeface="Aptos Display"/>
              </a:rPr>
              <a:t>Boxing Day was also the servants’ day off from work, so they could spend their valuable time with their family. </a:t>
            </a:r>
            <a:r>
              <a:rPr lang="en-GB" sz="1800" dirty="0">
                <a:solidFill>
                  <a:srgbClr val="000000"/>
                </a:solidFill>
                <a:effectLst/>
                <a:latin typeface="Aptos Display"/>
              </a:rPr>
              <a:t>This</a:t>
            </a:r>
            <a:r>
              <a:rPr lang="en-GB" sz="1800" b="0" i="0" dirty="0">
                <a:solidFill>
                  <a:srgbClr val="000000"/>
                </a:solidFill>
                <a:effectLst/>
                <a:latin typeface="Aptos Display"/>
              </a:rPr>
              <a:t> was because the servants would do hard work to help the richer people that they served. </a:t>
            </a:r>
            <a:endParaRPr lang="en-GB" b="0" i="0" dirty="0">
              <a:solidFill>
                <a:srgbClr val="000000"/>
              </a:solidFill>
              <a:effectLst/>
              <a:latin typeface="Aptos Display"/>
            </a:endParaRPr>
          </a:p>
          <a:p>
            <a:pPr fontAlgn="base">
              <a:lnSpc>
                <a:spcPts val="1918"/>
              </a:lnSpc>
              <a:spcAft>
                <a:spcPts val="800"/>
              </a:spcAft>
            </a:pPr>
            <a:r>
              <a:rPr lang="en-GB" sz="1800" b="0" i="0" dirty="0">
                <a:solidFill>
                  <a:srgbClr val="000000"/>
                </a:solidFill>
                <a:effectLst/>
                <a:latin typeface="Aptos Display"/>
              </a:rPr>
              <a:t>After a long period of time the </a:t>
            </a:r>
            <a:r>
              <a:rPr lang="en-GB" sz="1800" dirty="0">
                <a:solidFill>
                  <a:srgbClr val="000000"/>
                </a:solidFill>
                <a:effectLst/>
                <a:latin typeface="Aptos Display"/>
              </a:rPr>
              <a:t>Puritans</a:t>
            </a:r>
            <a:r>
              <a:rPr lang="en-GB" sz="1800" b="0" i="0" dirty="0">
                <a:solidFill>
                  <a:srgbClr val="000000"/>
                </a:solidFill>
                <a:effectLst/>
                <a:latin typeface="Aptos Display"/>
              </a:rPr>
              <a:t> took over and forced a ban on this tradition. All of the churches that had</a:t>
            </a:r>
            <a:r>
              <a:rPr lang="en-GB" sz="1800" dirty="0">
                <a:solidFill>
                  <a:srgbClr val="000000"/>
                </a:solidFill>
                <a:effectLst/>
                <a:latin typeface="Aptos Display"/>
              </a:rPr>
              <a:t> </a:t>
            </a:r>
            <a:r>
              <a:rPr lang="en-GB" sz="1800" b="0" i="0" dirty="0">
                <a:solidFill>
                  <a:srgbClr val="000000"/>
                </a:solidFill>
                <a:effectLst/>
                <a:latin typeface="Aptos Display"/>
              </a:rPr>
              <a:t>alms boxes were all closed, and many were left for ruin.  </a:t>
            </a:r>
            <a:endParaRPr lang="en-GB" b="0" i="0" dirty="0">
              <a:solidFill>
                <a:srgbClr val="000000"/>
              </a:solidFill>
              <a:effectLst/>
              <a:latin typeface="Aptos Display"/>
            </a:endParaRPr>
          </a:p>
          <a:p>
            <a:pPr algn="l" rtl="0" fontAlgn="base">
              <a:lnSpc>
                <a:spcPts val="1918"/>
              </a:lnSpc>
              <a:spcAft>
                <a:spcPts val="800"/>
              </a:spcAft>
            </a:pPr>
            <a:r>
              <a:rPr lang="en-GB" sz="1800" b="0" i="0" dirty="0">
                <a:solidFill>
                  <a:srgbClr val="000000"/>
                </a:solidFill>
                <a:effectLst/>
                <a:latin typeface="Aptos Display"/>
              </a:rPr>
              <a:t>The first time that </a:t>
            </a:r>
            <a:r>
              <a:rPr lang="en-GB" sz="1800" dirty="0">
                <a:solidFill>
                  <a:srgbClr val="000000"/>
                </a:solidFill>
                <a:effectLst/>
                <a:latin typeface="Aptos Display"/>
              </a:rPr>
              <a:t>Boxing</a:t>
            </a:r>
            <a:r>
              <a:rPr lang="en-GB" sz="1800" b="0" i="0" dirty="0">
                <a:solidFill>
                  <a:srgbClr val="000000"/>
                </a:solidFill>
                <a:effectLst/>
                <a:latin typeface="Aptos Display"/>
              </a:rPr>
              <a:t> </a:t>
            </a:r>
            <a:r>
              <a:rPr lang="en-GB" sz="1800" dirty="0">
                <a:solidFill>
                  <a:srgbClr val="000000"/>
                </a:solidFill>
                <a:effectLst/>
                <a:latin typeface="Aptos Display"/>
              </a:rPr>
              <a:t>Day</a:t>
            </a:r>
            <a:r>
              <a:rPr lang="en-GB" sz="1800" b="0" i="0" dirty="0">
                <a:solidFill>
                  <a:srgbClr val="000000"/>
                </a:solidFill>
                <a:effectLst/>
                <a:latin typeface="Aptos Display"/>
              </a:rPr>
              <a:t> was mentioned was in a diary from 19th of December 1663.  </a:t>
            </a:r>
            <a:endParaRPr lang="en-GB" b="0" i="0" dirty="0">
              <a:solidFill>
                <a:srgbClr val="000000"/>
              </a:solidFill>
              <a:effectLst/>
              <a:latin typeface="Aptos Display"/>
            </a:endParaRPr>
          </a:p>
          <a:p>
            <a:endParaRPr lang="en-GB" dirty="0"/>
          </a:p>
        </p:txBody>
      </p:sp>
      <p:sp>
        <p:nvSpPr>
          <p:cNvPr id="3" name="Text Placeholder 2">
            <a:extLst>
              <a:ext uri="{FF2B5EF4-FFF2-40B4-BE49-F238E27FC236}">
                <a16:creationId xmlns:a16="http://schemas.microsoft.com/office/drawing/2014/main" id="{4616C9BC-F322-005A-C592-FA4EF9B236B4}"/>
              </a:ext>
            </a:extLst>
          </p:cNvPr>
          <p:cNvSpPr>
            <a:spLocks noGrp="1"/>
          </p:cNvSpPr>
          <p:nvPr>
            <p:ph type="body" sz="quarter" idx="12"/>
          </p:nvPr>
        </p:nvSpPr>
        <p:spPr/>
        <p:txBody>
          <a:bodyPr/>
          <a:lstStyle/>
          <a:p>
            <a:r>
              <a:rPr lang="en-US" dirty="0"/>
              <a:t>5</a:t>
            </a:r>
            <a:endParaRPr lang="en-GB" dirty="0"/>
          </a:p>
        </p:txBody>
      </p:sp>
      <p:pic>
        <p:nvPicPr>
          <p:cNvPr id="4" name="Picture 3">
            <a:extLst>
              <a:ext uri="{FF2B5EF4-FFF2-40B4-BE49-F238E27FC236}">
                <a16:creationId xmlns:a16="http://schemas.microsoft.com/office/drawing/2014/main" id="{FEB11971-1AFF-B51C-EF55-0934CB358886}"/>
              </a:ext>
            </a:extLst>
          </p:cNvPr>
          <p:cNvPicPr>
            <a:picLocks noChangeAspect="1"/>
          </p:cNvPicPr>
          <p:nvPr/>
        </p:nvPicPr>
        <p:blipFill>
          <a:blip r:embed="rId2"/>
          <a:stretch>
            <a:fillRect/>
          </a:stretch>
        </p:blipFill>
        <p:spPr>
          <a:xfrm>
            <a:off x="2368717" y="6814620"/>
            <a:ext cx="2129155" cy="2129155"/>
          </a:xfrm>
          <a:prstGeom prst="rect">
            <a:avLst/>
          </a:prstGeom>
        </p:spPr>
      </p:pic>
    </p:spTree>
    <p:extLst>
      <p:ext uri="{BB962C8B-B14F-4D97-AF65-F5344CB8AC3E}">
        <p14:creationId xmlns:p14="http://schemas.microsoft.com/office/powerpoint/2010/main" val="100543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6BD9E0D-163A-87E6-C5A2-CE57FAA6C205}"/>
              </a:ext>
            </a:extLst>
          </p:cNvPr>
          <p:cNvSpPr>
            <a:spLocks noGrp="1"/>
          </p:cNvSpPr>
          <p:nvPr>
            <p:ph type="body" sz="quarter" idx="10"/>
          </p:nvPr>
        </p:nvSpPr>
        <p:spPr/>
        <p:txBody>
          <a:bodyPr lIns="91440" tIns="45720" rIns="91440" bIns="45720" anchor="t"/>
          <a:lstStyle/>
          <a:p>
            <a:r>
              <a:rPr lang="en-US" sz="2400" b="1" u="sng" dirty="0">
                <a:effectLst>
                  <a:outerShdw blurRad="38100" dist="19050" dir="2700000" algn="tl" rotWithShape="0">
                    <a:prstClr val="black">
                      <a:alpha val="40000"/>
                    </a:prstClr>
                  </a:outerShdw>
                </a:effectLst>
                <a:latin typeface="Aptos ExtraBold"/>
                <a:cs typeface="Times New Roman"/>
              </a:rPr>
              <a:t>A typical Australian Christmas</a:t>
            </a:r>
            <a:endParaRPr lang="en-US" sz="2400" dirty="0">
              <a:effectLst>
                <a:outerShdw blurRad="38100" dist="19050" dir="2700000" algn="tl" rotWithShape="0">
                  <a:prstClr val="black">
                    <a:alpha val="40000"/>
                  </a:prstClr>
                </a:outerShdw>
              </a:effectLst>
              <a:latin typeface="Aptos ExtraBold"/>
            </a:endParaRPr>
          </a:p>
          <a:p>
            <a:endParaRPr lang="en-US" sz="2400" b="1" u="sng" dirty="0">
              <a:effectLst>
                <a:outerShdw blurRad="38100" dist="19050" dir="2700000" algn="tl" rotWithShape="0">
                  <a:prstClr val="black">
                    <a:alpha val="40000"/>
                  </a:prstClr>
                </a:outerShdw>
              </a:effectLst>
              <a:latin typeface="Aptos ExtraBold"/>
              <a:cs typeface="Times New Roman"/>
            </a:endParaRPr>
          </a:p>
          <a:p>
            <a:r>
              <a:rPr lang="en-US" sz="1800" dirty="0">
                <a:effectLst>
                  <a:outerShdw blurRad="38100" dist="19050" dir="2700000" algn="tl" rotWithShape="0">
                    <a:prstClr val="black">
                      <a:alpha val="40000"/>
                    </a:prstClr>
                  </a:outerShdw>
                </a:effectLst>
                <a:latin typeface="Aptos Display"/>
                <a:cs typeface="Times New Roman"/>
              </a:rPr>
              <a:t>Some people use native Australian plants like eucalyptus instead of traditional pine trees for Christmas.</a:t>
            </a:r>
            <a:endParaRPr lang="en-US" sz="1800" dirty="0">
              <a:effectLst>
                <a:outerShdw blurRad="38100" dist="19050" dir="2700000" algn="tl" rotWithShape="0">
                  <a:prstClr val="black">
                    <a:alpha val="40000"/>
                  </a:prstClr>
                </a:outerShdw>
              </a:effectLst>
              <a:latin typeface="Aptos Display"/>
            </a:endParaRPr>
          </a:p>
          <a:p>
            <a:r>
              <a:rPr lang="en-US" sz="1800" i="1" dirty="0">
                <a:effectLst>
                  <a:outerShdw blurRad="38100" dist="19050" dir="2700000" algn="tl" rotWithShape="0">
                    <a:prstClr val="black">
                      <a:alpha val="40000"/>
                    </a:prstClr>
                  </a:outerShdw>
                </a:effectLst>
                <a:latin typeface="Aptos Display"/>
                <a:cs typeface="Times New Roman"/>
              </a:rPr>
              <a:t>What they do all day?</a:t>
            </a:r>
            <a:endParaRPr lang="en-US" sz="1800" i="1" dirty="0">
              <a:effectLst>
                <a:outerShdw blurRad="38100" dist="19050" dir="2700000" algn="tl" rotWithShape="0">
                  <a:prstClr val="black">
                    <a:alpha val="40000"/>
                  </a:prstClr>
                </a:outerShdw>
              </a:effectLst>
              <a:latin typeface="Aptos Display"/>
            </a:endParaRPr>
          </a:p>
          <a:p>
            <a:r>
              <a:rPr lang="en-US" sz="1800" dirty="0">
                <a:effectLst>
                  <a:outerShdw blurRad="38100" dist="19050" dir="2700000" algn="tl" rotWithShape="0">
                    <a:prstClr val="black">
                      <a:alpha val="40000"/>
                    </a:prstClr>
                  </a:outerShdw>
                </a:effectLst>
                <a:latin typeface="Aptos Display"/>
                <a:cs typeface="Times New Roman"/>
              </a:rPr>
              <a:t>They'll spend the day at the beach, have picnics in parks, or even dip in the sea. Even the nightlife on Christmas is outdoors. Carols by Candlelight is a concert featuring live performances by national and international celebrities, where families spend the evening listening to music and singing carols together.</a:t>
            </a:r>
            <a:endParaRPr lang="en-US" sz="1800" dirty="0">
              <a:effectLst>
                <a:outerShdw blurRad="38100" dist="19050" dir="2700000" algn="tl" rotWithShape="0">
                  <a:prstClr val="black">
                    <a:alpha val="40000"/>
                  </a:prstClr>
                </a:outerShdw>
              </a:effectLst>
              <a:latin typeface="Aptos Display"/>
            </a:endParaRPr>
          </a:p>
          <a:p>
            <a:r>
              <a:rPr lang="en-US" sz="1800" i="1" dirty="0">
                <a:effectLst>
                  <a:outerShdw blurRad="38100" dist="19050" dir="2700000" algn="tl" rotWithShape="0">
                    <a:prstClr val="black">
                      <a:alpha val="40000"/>
                    </a:prstClr>
                  </a:outerShdw>
                </a:effectLst>
                <a:latin typeface="Aptos Display"/>
                <a:cs typeface="Times New Roman"/>
              </a:rPr>
              <a:t>What do they call Santa?</a:t>
            </a:r>
            <a:endParaRPr lang="en-US" sz="1800" i="1" dirty="0">
              <a:effectLst>
                <a:outerShdw blurRad="38100" dist="19050" dir="2700000" algn="tl" rotWithShape="0">
                  <a:prstClr val="black">
                    <a:alpha val="40000"/>
                  </a:prstClr>
                </a:outerShdw>
              </a:effectLst>
              <a:latin typeface="Aptos Display"/>
            </a:endParaRPr>
          </a:p>
          <a:p>
            <a:r>
              <a:rPr lang="en-US" sz="1800" dirty="0">
                <a:effectLst>
                  <a:outerShdw blurRad="38100" dist="19050" dir="2700000" algn="tl" rotWithShape="0">
                    <a:prstClr val="black">
                      <a:alpha val="40000"/>
                    </a:prstClr>
                  </a:outerShdw>
                </a:effectLst>
                <a:latin typeface="Aptos Display"/>
                <a:cs typeface="Times New Roman"/>
              </a:rPr>
              <a:t>Now, many countries around the world use Santa or their own variant of this name – to describe the iconic Christmas figure. English-speaking countries such as the USA, Canada, Australia and the UK all commonly use this name, alongside the more traditional Father Christmas.</a:t>
            </a:r>
            <a:endParaRPr lang="en-US" sz="1800" dirty="0">
              <a:effectLst>
                <a:outerShdw blurRad="38100" dist="19050" dir="2700000" algn="tl" rotWithShape="0">
                  <a:prstClr val="black">
                    <a:alpha val="40000"/>
                  </a:prstClr>
                </a:outerShdw>
              </a:effectLst>
              <a:latin typeface="Aptos Display"/>
            </a:endParaRPr>
          </a:p>
          <a:p>
            <a:r>
              <a:rPr lang="en-US" sz="1800" i="1" dirty="0">
                <a:effectLst>
                  <a:outerShdw blurRad="38100" dist="19050" dir="2700000" algn="tl" rotWithShape="0">
                    <a:prstClr val="black">
                      <a:alpha val="40000"/>
                    </a:prstClr>
                  </a:outerShdw>
                </a:effectLst>
                <a:latin typeface="Aptos Display"/>
                <a:cs typeface="Times New Roman"/>
              </a:rPr>
              <a:t>Does Bondi keep shops open Christmas?</a:t>
            </a:r>
            <a:endParaRPr lang="en-US" sz="1800" i="1" dirty="0">
              <a:effectLst>
                <a:outerShdw blurRad="38100" dist="19050" dir="2700000" algn="tl" rotWithShape="0">
                  <a:prstClr val="black">
                    <a:alpha val="40000"/>
                  </a:prstClr>
                </a:outerShdw>
              </a:effectLst>
              <a:latin typeface="Aptos Display"/>
            </a:endParaRPr>
          </a:p>
          <a:p>
            <a:r>
              <a:rPr lang="en-US" sz="1800" dirty="0">
                <a:effectLst>
                  <a:outerShdw blurRad="38100" dist="19050" dir="2700000" algn="tl" rotWithShape="0">
                    <a:prstClr val="black">
                      <a:alpha val="40000"/>
                    </a:prstClr>
                  </a:outerShdw>
                </a:effectLst>
                <a:latin typeface="Aptos Display"/>
                <a:cs typeface="Times New Roman"/>
              </a:rPr>
              <a:t>Several attractions remain open on Christmas day in Sydney, such as </a:t>
            </a:r>
            <a:r>
              <a:rPr lang="en-US" sz="1800" dirty="0" err="1">
                <a:effectLst>
                  <a:outerShdw blurRad="38100" dist="19050" dir="2700000" algn="tl" rotWithShape="0">
                    <a:prstClr val="black">
                      <a:alpha val="40000"/>
                    </a:prstClr>
                  </a:outerShdw>
                </a:effectLst>
                <a:latin typeface="Aptos Display"/>
                <a:cs typeface="Times New Roman"/>
              </a:rPr>
              <a:t>Taronga</a:t>
            </a:r>
            <a:r>
              <a:rPr lang="en-US" sz="1800" dirty="0">
                <a:effectLst>
                  <a:outerShdw blurRad="38100" dist="19050" dir="2700000" algn="tl" rotWithShape="0">
                    <a:prstClr val="black">
                      <a:alpha val="40000"/>
                    </a:prstClr>
                  </a:outerShdw>
                </a:effectLst>
                <a:latin typeface="Aptos Display"/>
                <a:cs typeface="Times New Roman"/>
              </a:rPr>
              <a:t> Zoo, SEALIFE Sydney Aquarium and WILDLIFE Sydney Zoo. Many cinemas across the city open their doors on Christmas, including venues by Hoyts, Event and Palace Cinemas.</a:t>
            </a:r>
            <a:endParaRPr lang="en-US" sz="1800" dirty="0">
              <a:latin typeface="Aptos Display"/>
            </a:endParaRPr>
          </a:p>
          <a:p>
            <a:endParaRPr lang="en-US" dirty="0">
              <a:effectLst>
                <a:outerShdw blurRad="38100" dist="19050" dir="2700000" algn="tl" rotWithShape="0">
                  <a:prstClr val="black">
                    <a:alpha val="40000"/>
                  </a:prstClr>
                </a:outerShdw>
              </a:effectLst>
            </a:endParaRPr>
          </a:p>
        </p:txBody>
      </p:sp>
      <p:sp>
        <p:nvSpPr>
          <p:cNvPr id="3" name="Text Placeholder 2">
            <a:extLst>
              <a:ext uri="{FF2B5EF4-FFF2-40B4-BE49-F238E27FC236}">
                <a16:creationId xmlns:a16="http://schemas.microsoft.com/office/drawing/2014/main" id="{E3FFB1F0-DD05-F37D-686F-C666F2337587}"/>
              </a:ext>
            </a:extLst>
          </p:cNvPr>
          <p:cNvSpPr>
            <a:spLocks noGrp="1"/>
          </p:cNvSpPr>
          <p:nvPr>
            <p:ph type="body" sz="quarter" idx="12"/>
          </p:nvPr>
        </p:nvSpPr>
        <p:spPr/>
        <p:txBody>
          <a:bodyPr lIns="91440" tIns="45720" rIns="91440" bIns="45720" anchor="t"/>
          <a:lstStyle/>
          <a:p>
            <a:r>
              <a:rPr lang="en-US" dirty="0"/>
              <a:t>8</a:t>
            </a:r>
          </a:p>
        </p:txBody>
      </p:sp>
      <p:pic>
        <p:nvPicPr>
          <p:cNvPr id="4" name="Picture 3" descr="A cartoon of a person wearing a santa hat and sunglasses&#10;&#10;Description automatically generated">
            <a:extLst>
              <a:ext uri="{FF2B5EF4-FFF2-40B4-BE49-F238E27FC236}">
                <a16:creationId xmlns:a16="http://schemas.microsoft.com/office/drawing/2014/main" id="{C8C45E6D-D465-6BB2-A2D9-3B7E72772554}"/>
              </a:ext>
            </a:extLst>
          </p:cNvPr>
          <p:cNvPicPr>
            <a:picLocks noChangeAspect="1"/>
          </p:cNvPicPr>
          <p:nvPr/>
        </p:nvPicPr>
        <p:blipFill>
          <a:blip r:embed="rId2"/>
          <a:stretch>
            <a:fillRect/>
          </a:stretch>
        </p:blipFill>
        <p:spPr>
          <a:xfrm>
            <a:off x="2016855" y="6711085"/>
            <a:ext cx="2550011" cy="2509411"/>
          </a:xfrm>
          <a:prstGeom prst="rect">
            <a:avLst/>
          </a:prstGeom>
        </p:spPr>
      </p:pic>
    </p:spTree>
    <p:extLst>
      <p:ext uri="{BB962C8B-B14F-4D97-AF65-F5344CB8AC3E}">
        <p14:creationId xmlns:p14="http://schemas.microsoft.com/office/powerpoint/2010/main" val="2670230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F02ED15-CFD6-6049-2787-703276523D9A}"/>
              </a:ext>
            </a:extLst>
          </p:cNvPr>
          <p:cNvSpPr>
            <a:spLocks noGrp="1"/>
          </p:cNvSpPr>
          <p:nvPr>
            <p:ph type="body" sz="quarter" idx="12"/>
          </p:nvPr>
        </p:nvSpPr>
        <p:spPr/>
        <p:txBody>
          <a:bodyPr lIns="91440" tIns="45720" rIns="91440" bIns="45720" anchor="t"/>
          <a:lstStyle/>
          <a:p>
            <a:r>
              <a:rPr lang="en-US" dirty="0"/>
              <a:t>6</a:t>
            </a:r>
          </a:p>
        </p:txBody>
      </p:sp>
      <p:pic>
        <p:nvPicPr>
          <p:cNvPr id="3" name="Picture 2" descr="A group of people standing in front of a christmas tree&#10;&#10;Description automatically generated">
            <a:extLst>
              <a:ext uri="{FF2B5EF4-FFF2-40B4-BE49-F238E27FC236}">
                <a16:creationId xmlns:a16="http://schemas.microsoft.com/office/drawing/2014/main" id="{27FABC89-7DC3-9A57-3724-877995487EB7}"/>
              </a:ext>
            </a:extLst>
          </p:cNvPr>
          <p:cNvPicPr>
            <a:picLocks noChangeAspect="1"/>
          </p:cNvPicPr>
          <p:nvPr/>
        </p:nvPicPr>
        <p:blipFill>
          <a:blip r:embed="rId2"/>
          <a:stretch>
            <a:fillRect/>
          </a:stretch>
        </p:blipFill>
        <p:spPr>
          <a:xfrm>
            <a:off x="655745" y="1255461"/>
            <a:ext cx="2922478" cy="39109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descr="A snowy field with a building and clouds in the sky&#10;&#10;Description automatically generated">
            <a:extLst>
              <a:ext uri="{FF2B5EF4-FFF2-40B4-BE49-F238E27FC236}">
                <a16:creationId xmlns:a16="http://schemas.microsoft.com/office/drawing/2014/main" id="{5A7C4E58-635C-2E21-4CD9-61D9A5F52779}"/>
              </a:ext>
            </a:extLst>
          </p:cNvPr>
          <p:cNvPicPr>
            <a:picLocks noChangeAspect="1"/>
          </p:cNvPicPr>
          <p:nvPr/>
        </p:nvPicPr>
        <p:blipFill>
          <a:blip r:embed="rId3"/>
          <a:srcRect r="29940" b="-355"/>
          <a:stretch/>
        </p:blipFill>
        <p:spPr>
          <a:xfrm>
            <a:off x="833342" y="6467377"/>
            <a:ext cx="3915983" cy="26962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A snow covered ground with trees and a river&#10;&#10;Description automatically generated">
            <a:extLst>
              <a:ext uri="{FF2B5EF4-FFF2-40B4-BE49-F238E27FC236}">
                <a16:creationId xmlns:a16="http://schemas.microsoft.com/office/drawing/2014/main" id="{E2183830-9617-0398-D120-DBF5A9669A4F}"/>
              </a:ext>
            </a:extLst>
          </p:cNvPr>
          <p:cNvPicPr>
            <a:picLocks noChangeAspect="1"/>
          </p:cNvPicPr>
          <p:nvPr/>
        </p:nvPicPr>
        <p:blipFill>
          <a:blip r:embed="rId4"/>
          <a:stretch>
            <a:fillRect/>
          </a:stretch>
        </p:blipFill>
        <p:spPr>
          <a:xfrm>
            <a:off x="3907903" y="2105730"/>
            <a:ext cx="2292546" cy="40853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05872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B70AA3-C34C-62F4-4D2C-3BFD36982BA0}"/>
              </a:ext>
            </a:extLst>
          </p:cNvPr>
          <p:cNvSpPr>
            <a:spLocks noGrp="1"/>
          </p:cNvSpPr>
          <p:nvPr>
            <p:ph type="body" sz="quarter" idx="10"/>
          </p:nvPr>
        </p:nvSpPr>
        <p:spPr/>
        <p:txBody>
          <a:bodyPr/>
          <a:lstStyle/>
          <a:p>
            <a:endParaRPr lang="en-US"/>
          </a:p>
        </p:txBody>
      </p:sp>
      <p:pic>
        <p:nvPicPr>
          <p:cNvPr id="4" name="Picture 3" descr="A page of a comic strip&#10;&#10;Description automatically generated">
            <a:extLst>
              <a:ext uri="{FF2B5EF4-FFF2-40B4-BE49-F238E27FC236}">
                <a16:creationId xmlns:a16="http://schemas.microsoft.com/office/drawing/2014/main" id="{E9582AE2-A22F-D808-44B6-02813F54393F}"/>
              </a:ext>
            </a:extLst>
          </p:cNvPr>
          <p:cNvPicPr>
            <a:picLocks noChangeAspect="1"/>
          </p:cNvPicPr>
          <p:nvPr/>
        </p:nvPicPr>
        <p:blipFill>
          <a:blip r:embed="rId2"/>
          <a:stretch>
            <a:fillRect/>
          </a:stretch>
        </p:blipFill>
        <p:spPr>
          <a:xfrm>
            <a:off x="140981" y="338926"/>
            <a:ext cx="6561326" cy="9228149"/>
          </a:xfrm>
          <a:prstGeom prst="rect">
            <a:avLst/>
          </a:prstGeom>
        </p:spPr>
      </p:pic>
    </p:spTree>
    <p:extLst>
      <p:ext uri="{BB962C8B-B14F-4D97-AF65-F5344CB8AC3E}">
        <p14:creationId xmlns:p14="http://schemas.microsoft.com/office/powerpoint/2010/main" val="1782850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9E28A12-F504-68AA-83FF-EC09D6540093}"/>
              </a:ext>
            </a:extLst>
          </p:cNvPr>
          <p:cNvSpPr>
            <a:spLocks noGrp="1"/>
          </p:cNvSpPr>
          <p:nvPr>
            <p:ph type="body" sz="quarter" idx="10"/>
          </p:nvPr>
        </p:nvSpPr>
        <p:spPr/>
        <p:txBody>
          <a:bodyPr lIns="91440" tIns="45720" rIns="91440" bIns="45720" anchor="t"/>
          <a:lstStyle/>
          <a:p>
            <a:r>
              <a:rPr lang="en-US" sz="2800" b="1" u="sng" dirty="0">
                <a:effectLst>
                  <a:outerShdw blurRad="38100" dist="19050" dir="2700000" algn="tl" rotWithShape="0">
                    <a:prstClr val="black">
                      <a:alpha val="40000"/>
                    </a:prstClr>
                  </a:outerShdw>
                </a:effectLst>
                <a:latin typeface="Aptos Display"/>
              </a:rPr>
              <a:t>Festive Puzzle:</a:t>
            </a:r>
            <a:endParaRPr lang="en-US" dirty="0"/>
          </a:p>
        </p:txBody>
      </p:sp>
      <p:sp>
        <p:nvSpPr>
          <p:cNvPr id="3" name="Text Placeholder 2">
            <a:extLst>
              <a:ext uri="{FF2B5EF4-FFF2-40B4-BE49-F238E27FC236}">
                <a16:creationId xmlns:a16="http://schemas.microsoft.com/office/drawing/2014/main" id="{23A3F042-3D2C-F649-230B-2C978B00EAE1}"/>
              </a:ext>
            </a:extLst>
          </p:cNvPr>
          <p:cNvSpPr>
            <a:spLocks noGrp="1"/>
          </p:cNvSpPr>
          <p:nvPr>
            <p:ph type="body" sz="quarter" idx="12"/>
          </p:nvPr>
        </p:nvSpPr>
        <p:spPr>
          <a:xfrm>
            <a:off x="3147918" y="9435727"/>
            <a:ext cx="562154" cy="361104"/>
          </a:xfrm>
        </p:spPr>
        <p:txBody>
          <a:bodyPr lIns="91440" tIns="45720" rIns="91440" bIns="45720" anchor="t"/>
          <a:lstStyle/>
          <a:p>
            <a:r>
              <a:rPr lang="en-US" dirty="0"/>
              <a:t>10</a:t>
            </a:r>
          </a:p>
        </p:txBody>
      </p:sp>
      <p:pic>
        <p:nvPicPr>
          <p:cNvPr id="5" name="Picture 4" descr="Christmas Printable Word Search Puzzle | Word Search Addict">
            <a:extLst>
              <a:ext uri="{FF2B5EF4-FFF2-40B4-BE49-F238E27FC236}">
                <a16:creationId xmlns:a16="http://schemas.microsoft.com/office/drawing/2014/main" id="{B916B471-5DF4-E275-10E9-C201B7A7B872}"/>
              </a:ext>
            </a:extLst>
          </p:cNvPr>
          <p:cNvPicPr>
            <a:picLocks noChangeAspect="1"/>
          </p:cNvPicPr>
          <p:nvPr/>
        </p:nvPicPr>
        <p:blipFill>
          <a:blip r:embed="rId2"/>
          <a:srcRect l="3226" t="1556" r="3474" b="6031"/>
          <a:stretch/>
        </p:blipFill>
        <p:spPr>
          <a:xfrm>
            <a:off x="810659" y="1651110"/>
            <a:ext cx="5235672" cy="6590826"/>
          </a:xfrm>
          <a:prstGeom prst="rect">
            <a:avLst/>
          </a:prstGeom>
        </p:spPr>
      </p:pic>
    </p:spTree>
    <p:extLst>
      <p:ext uri="{BB962C8B-B14F-4D97-AF65-F5344CB8AC3E}">
        <p14:creationId xmlns:p14="http://schemas.microsoft.com/office/powerpoint/2010/main" val="2943495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F16EC85-2626-DE43-B830-16340B59688F}"/>
              </a:ext>
            </a:extLst>
          </p:cNvPr>
          <p:cNvSpPr>
            <a:spLocks noGrp="1"/>
          </p:cNvSpPr>
          <p:nvPr>
            <p:ph type="body" sz="quarter" idx="10"/>
          </p:nvPr>
        </p:nvSpPr>
        <p:spPr/>
        <p:txBody>
          <a:bodyPr lIns="91440" tIns="45720" rIns="91440" bIns="45720" anchor="t"/>
          <a:lstStyle/>
          <a:p>
            <a:endParaRPr lang="en-US" dirty="0">
              <a:latin typeface="Aptos Display"/>
            </a:endParaRPr>
          </a:p>
          <a:p>
            <a:r>
              <a:rPr lang="en-US" sz="2400" b="1" u="sng" dirty="0">
                <a:latin typeface="Aptos Display"/>
              </a:rPr>
              <a:t>Farewell Luke!</a:t>
            </a:r>
            <a:endParaRPr lang="en-US" sz="2400" b="1" u="sng" dirty="0">
              <a:effectLst>
                <a:outerShdw blurRad="38100" dist="19050" dir="2700000" algn="tl" rotWithShape="0">
                  <a:prstClr val="black">
                    <a:alpha val="40000"/>
                  </a:prstClr>
                </a:outerShdw>
              </a:effectLst>
              <a:latin typeface="Aptos Display"/>
            </a:endParaRPr>
          </a:p>
          <a:p>
            <a:endParaRPr lang="en-US" dirty="0">
              <a:effectLst>
                <a:outerShdw blurRad="38100" dist="19050" dir="2700000" algn="tl" rotWithShape="0">
                  <a:prstClr val="black">
                    <a:alpha val="40000"/>
                  </a:prstClr>
                </a:outerShdw>
              </a:effectLst>
              <a:latin typeface="Aptos Display"/>
            </a:endParaRPr>
          </a:p>
          <a:p>
            <a:r>
              <a:rPr lang="en-US" dirty="0">
                <a:latin typeface="Aptos Display"/>
              </a:rPr>
              <a:t>From everyone here at the BCS Press we’d like to thank our Editor Luke Adkins for all his hard work and dedication bringing together our team and so many editions, without him it wouldn't have been possible. He will be stepping down as Editor in the new year, but we hope you’ve all enjoyed reading our newspaper and look forward to seeing you then.</a:t>
            </a:r>
            <a:endParaRPr lang="en-US" dirty="0">
              <a:effectLst>
                <a:outerShdw blurRad="38100" dist="19050" dir="2700000" algn="tl" rotWithShape="0">
                  <a:prstClr val="black">
                    <a:alpha val="40000"/>
                  </a:prstClr>
                </a:outerShdw>
              </a:effectLst>
              <a:latin typeface="Aptos Display"/>
            </a:endParaRPr>
          </a:p>
          <a:p>
            <a:endParaRPr lang="en-US" dirty="0">
              <a:effectLst>
                <a:outerShdw blurRad="38100" dist="19050" dir="2700000" algn="tl" rotWithShape="0">
                  <a:prstClr val="black">
                    <a:alpha val="40000"/>
                  </a:prstClr>
                </a:outerShdw>
              </a:effectLst>
              <a:latin typeface="Aptos Display"/>
            </a:endParaRPr>
          </a:p>
          <a:p>
            <a:r>
              <a:rPr lang="en-US" dirty="0">
                <a:latin typeface="Aptos Display"/>
              </a:rPr>
              <a:t>Thank you!</a:t>
            </a:r>
            <a:endParaRPr lang="en-US" dirty="0">
              <a:effectLst>
                <a:outerShdw blurRad="38100" dist="19050" dir="2700000" algn="tl" rotWithShape="0">
                  <a:prstClr val="black">
                    <a:alpha val="40000"/>
                  </a:prstClr>
                </a:outerShdw>
              </a:effectLst>
              <a:latin typeface="Aptos Display"/>
            </a:endParaRPr>
          </a:p>
          <a:p>
            <a:endParaRPr lang="en-US" dirty="0">
              <a:effectLst>
                <a:outerShdw blurRad="38100" dist="19050" dir="2700000" algn="tl" rotWithShape="0">
                  <a:prstClr val="black">
                    <a:alpha val="40000"/>
                  </a:prstClr>
                </a:outerShdw>
              </a:effectLst>
              <a:latin typeface="Aptos Display"/>
            </a:endParaRPr>
          </a:p>
          <a:p>
            <a:r>
              <a:rPr lang="en-US" dirty="0">
                <a:latin typeface="Aptos Display"/>
              </a:rPr>
              <a:t>From everyone here, have a Happy Christmas!</a:t>
            </a:r>
            <a:endParaRPr lang="en-GB" dirty="0">
              <a:latin typeface="Aptos Display"/>
            </a:endParaRPr>
          </a:p>
        </p:txBody>
      </p:sp>
      <p:sp>
        <p:nvSpPr>
          <p:cNvPr id="3" name="Text Placeholder 2">
            <a:extLst>
              <a:ext uri="{FF2B5EF4-FFF2-40B4-BE49-F238E27FC236}">
                <a16:creationId xmlns:a16="http://schemas.microsoft.com/office/drawing/2014/main" id="{A198A228-00FB-6877-0D25-72B812A14701}"/>
              </a:ext>
            </a:extLst>
          </p:cNvPr>
          <p:cNvSpPr>
            <a:spLocks noGrp="1"/>
          </p:cNvSpPr>
          <p:nvPr>
            <p:ph type="body" sz="quarter" idx="12"/>
          </p:nvPr>
        </p:nvSpPr>
        <p:spPr/>
        <p:txBody>
          <a:bodyPr lIns="91440" tIns="45720" rIns="91440" bIns="45720" anchor="t"/>
          <a:lstStyle/>
          <a:p>
            <a:r>
              <a:rPr lang="en-US" dirty="0"/>
              <a:t>7</a:t>
            </a:r>
          </a:p>
        </p:txBody>
      </p:sp>
      <p:pic>
        <p:nvPicPr>
          <p:cNvPr id="4" name="Picture 3">
            <a:extLst>
              <a:ext uri="{FF2B5EF4-FFF2-40B4-BE49-F238E27FC236}">
                <a16:creationId xmlns:a16="http://schemas.microsoft.com/office/drawing/2014/main" id="{24181116-030D-06B2-3ADA-8040D648903A}"/>
              </a:ext>
            </a:extLst>
          </p:cNvPr>
          <p:cNvPicPr>
            <a:picLocks noChangeAspect="1"/>
          </p:cNvPicPr>
          <p:nvPr/>
        </p:nvPicPr>
        <p:blipFill>
          <a:blip r:embed="rId2"/>
          <a:stretch>
            <a:fillRect/>
          </a:stretch>
        </p:blipFill>
        <p:spPr>
          <a:xfrm>
            <a:off x="1718796" y="5578961"/>
            <a:ext cx="3429000" cy="3429000"/>
          </a:xfrm>
          <a:prstGeom prst="rect">
            <a:avLst/>
          </a:prstGeom>
        </p:spPr>
      </p:pic>
    </p:spTree>
    <p:extLst>
      <p:ext uri="{BB962C8B-B14F-4D97-AF65-F5344CB8AC3E}">
        <p14:creationId xmlns:p14="http://schemas.microsoft.com/office/powerpoint/2010/main" val="2698232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104FC13-5168-43EE-FBEE-282C9BF6F58B}"/>
              </a:ext>
            </a:extLst>
          </p:cNvPr>
          <p:cNvSpPr>
            <a:spLocks noGrp="1"/>
          </p:cNvSpPr>
          <p:nvPr>
            <p:ph type="body" sz="quarter" idx="10"/>
          </p:nvPr>
        </p:nvSpPr>
        <p:spPr/>
        <p:txBody>
          <a:bodyPr lIns="91440" tIns="45720" rIns="91440" bIns="45720" anchor="t"/>
          <a:lstStyle/>
          <a:p>
            <a:r>
              <a:rPr lang="en-GB" sz="4400" dirty="0">
                <a:effectLst/>
                <a:latin typeface="Aptos"/>
                <a:ea typeface="Motiva Sans Medium" panose="00000600000000000000" pitchFamily="2" charset="0"/>
              </a:rPr>
              <a:t>Our Team:</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ptos"/>
                <a:ea typeface="Motiva Sans Medium" panose="00000600000000000000" pitchFamily="2" charset="0"/>
              </a:rPr>
              <a:t>Luke Adkins (Y11) - Editor, Writer</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ptos"/>
                <a:ea typeface="Motiva Sans Medium" panose="00000600000000000000" pitchFamily="2" charset="0"/>
              </a:rPr>
              <a:t>Finlay Jones (Y10) – Deputy Editor</a:t>
            </a:r>
            <a:r>
              <a:rPr lang="en-GB" altLang="en-US" sz="2400" dirty="0">
                <a:solidFill>
                  <a:srgbClr val="000000"/>
                </a:solidFill>
                <a:effectLst/>
                <a:latin typeface="Aptos"/>
                <a:ea typeface="Motiva Sans Medium" panose="00000600000000000000" pitchFamily="2" charset="0"/>
              </a:rPr>
              <a:t>,</a:t>
            </a:r>
            <a:r>
              <a:rPr kumimoji="0" lang="en-GB" altLang="en-US" sz="2400" b="0" i="0" u="none" strike="noStrike" cap="none" normalizeH="0" baseline="0" dirty="0">
                <a:ln>
                  <a:noFill/>
                </a:ln>
                <a:solidFill>
                  <a:srgbClr val="000000"/>
                </a:solidFill>
                <a:effectLst/>
                <a:latin typeface="Aptos"/>
                <a:ea typeface="Motiva Sans Medium" panose="00000600000000000000" pitchFamily="2" charset="0"/>
              </a:rPr>
              <a:t> Writer</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ptos"/>
                <a:ea typeface="Motiva Sans Medium" panose="00000600000000000000" pitchFamily="2" charset="0"/>
              </a:rPr>
              <a:t>Max Sherwood (Y10) – Logo Design</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ptos"/>
                <a:ea typeface="Motiva Sans Medium" panose="00000600000000000000" pitchFamily="2" charset="0"/>
              </a:rPr>
              <a:t>Olivia Bell (Y8) - Photographer</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ptos"/>
                <a:ea typeface="Motiva Sans Medium" panose="00000600000000000000" pitchFamily="2" charset="0"/>
              </a:rPr>
              <a:t>Heath Koontz-Garboden (Y8) – Illustrator</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defTabSz="911344" eaLnBrk="0" fontAlgn="base" hangingPunct="0">
              <a:lnSpc>
                <a:spcPct val="100000"/>
              </a:lnSpc>
              <a:spcBef>
                <a:spcPct val="0"/>
              </a:spcBef>
              <a:spcAft>
                <a:spcPct val="0"/>
              </a:spcAft>
            </a:pPr>
            <a:r>
              <a:rPr lang="en-GB" altLang="en-US" sz="2400" dirty="0">
                <a:ln>
                  <a:noFill/>
                </a:ln>
                <a:solidFill>
                  <a:srgbClr val="000000"/>
                </a:solidFill>
                <a:effectLst/>
                <a:latin typeface="Aptos"/>
                <a:ea typeface="Motiva Sans Medium" panose="00000600000000000000" pitchFamily="2" charset="0"/>
              </a:rPr>
              <a:t>Grace Byrne – (Y8) Writer</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ptos"/>
                <a:ea typeface="Motiva Sans Medium" panose="00000600000000000000" pitchFamily="2" charset="0"/>
              </a:rPr>
              <a:t>Erin Chipp (Y8) – Writer</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ptos"/>
                <a:ea typeface="Motiva Sans Medium" panose="00000600000000000000" pitchFamily="2" charset="0"/>
              </a:rPr>
              <a:t>Chloe Hu (Y8) – Writer</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ptos"/>
                <a:ea typeface="Motiva Sans Medium" panose="00000600000000000000" pitchFamily="2" charset="0"/>
              </a:rPr>
              <a:t>Willow Jones (Y8) – Writer</a:t>
            </a:r>
            <a:endParaRPr lang="en-GB" altLang="en-US" sz="2400" b="0" i="0" u="none" strike="noStrike" cap="none" normalizeH="0" baseline="0" dirty="0">
              <a:ln>
                <a:noFill/>
              </a:ln>
              <a:solidFill>
                <a:srgbClr val="000000"/>
              </a:solidFill>
              <a:effectLst/>
              <a:latin typeface="Aptos"/>
              <a:ea typeface="Motiva Sans Medium" panose="00000600000000000000" pitchFamily="2" charset="0"/>
            </a:endParaRPr>
          </a:p>
          <a:p>
            <a:pPr defTabSz="911344">
              <a:lnSpc>
                <a:spcPct val="100000"/>
              </a:lnSpc>
              <a:spcBef>
                <a:spcPct val="0"/>
              </a:spcBef>
              <a:spcAft>
                <a:spcPct val="0"/>
              </a:spcAft>
              <a:buFontTx/>
            </a:pPr>
            <a:r>
              <a:rPr lang="en-GB" altLang="en-US" sz="2400" dirty="0">
                <a:ln>
                  <a:noFill/>
                </a:ln>
                <a:solidFill>
                  <a:srgbClr val="000000"/>
                </a:solidFill>
                <a:effectLst/>
                <a:latin typeface="Aptos"/>
                <a:ea typeface="Motiva Sans Bold" panose="00000800000000000000" pitchFamily="2" charset="0"/>
              </a:rPr>
              <a:t>Natalie </a:t>
            </a:r>
            <a:r>
              <a:rPr lang="en-GB" altLang="en-US" sz="2400" dirty="0" err="1">
                <a:ln>
                  <a:noFill/>
                </a:ln>
                <a:solidFill>
                  <a:srgbClr val="000000"/>
                </a:solidFill>
                <a:effectLst/>
                <a:latin typeface="Aptos"/>
                <a:ea typeface="Motiva Sans Bold" panose="00000800000000000000" pitchFamily="2" charset="0"/>
              </a:rPr>
              <a:t>Teeboon</a:t>
            </a:r>
            <a:r>
              <a:rPr lang="en-GB" altLang="en-US" sz="2400" dirty="0">
                <a:ln>
                  <a:noFill/>
                </a:ln>
                <a:solidFill>
                  <a:srgbClr val="000000"/>
                </a:solidFill>
                <a:effectLst/>
                <a:latin typeface="Aptos"/>
                <a:ea typeface="Motiva Sans Bold" panose="00000800000000000000" pitchFamily="2" charset="0"/>
              </a:rPr>
              <a:t> (Y8) - Writer</a:t>
            </a:r>
          </a:p>
          <a:p>
            <a:pPr defTabSz="911344" eaLnBrk="0" fontAlgn="base" hangingPunct="0">
              <a:lnSpc>
                <a:spcPct val="100000"/>
              </a:lnSpc>
              <a:spcBef>
                <a:spcPct val="0"/>
              </a:spcBef>
              <a:spcAft>
                <a:spcPct val="0"/>
              </a:spcAft>
            </a:pPr>
            <a:endParaRPr lang="en-GB" altLang="en-US" sz="1800" dirty="0">
              <a:ln>
                <a:noFill/>
              </a:ln>
              <a:solidFill>
                <a:srgbClr val="000000"/>
              </a:solidFill>
              <a:effectLst/>
              <a:latin typeface="Aptos"/>
              <a:ea typeface="Motiva Sans Bold" panose="00000800000000000000" pitchFamily="2" charset="0"/>
            </a:endParaRPr>
          </a:p>
          <a:p>
            <a:pPr defTabSz="911344">
              <a:lnSpc>
                <a:spcPct val="100000"/>
              </a:lnSpc>
              <a:spcBef>
                <a:spcPct val="0"/>
              </a:spcBef>
              <a:spcAft>
                <a:spcPct val="0"/>
              </a:spcAft>
            </a:pPr>
            <a:r>
              <a:rPr kumimoji="0" lang="en-GB" altLang="en-US" sz="1800" b="0" i="0" u="none" strike="noStrike" cap="none" normalizeH="0" baseline="0" dirty="0" err="1">
                <a:ln>
                  <a:noFill/>
                </a:ln>
                <a:solidFill>
                  <a:srgbClr val="000000"/>
                </a:solidFill>
                <a:effectLst/>
                <a:latin typeface="Aptos"/>
                <a:ea typeface="Motiva Sans Bold" panose="00000800000000000000" pitchFamily="2" charset="0"/>
              </a:rPr>
              <a:t>theBCSPress</a:t>
            </a:r>
            <a:r>
              <a:rPr kumimoji="0" lang="en-GB" altLang="en-US" sz="1800" b="0" i="0" u="none" strike="noStrike" cap="none" normalizeH="0" baseline="0" dirty="0">
                <a:ln>
                  <a:noFill/>
                </a:ln>
                <a:solidFill>
                  <a:srgbClr val="000000"/>
                </a:solidFill>
                <a:effectLst/>
                <a:latin typeface="Aptos"/>
                <a:ea typeface="Motiva Sans Bold" panose="00000800000000000000" pitchFamily="2" charset="0"/>
              </a:rPr>
              <a:t> team are always looking for new people to join</a:t>
            </a:r>
            <a:r>
              <a:rPr lang="en-GB" altLang="en-US" sz="1800" dirty="0">
                <a:ln>
                  <a:noFill/>
                </a:ln>
                <a:solidFill>
                  <a:srgbClr val="000000"/>
                </a:solidFill>
                <a:effectLst/>
                <a:latin typeface="Aptos"/>
                <a:ea typeface="Motiva Sans Bold" panose="00000800000000000000" pitchFamily="2" charset="0"/>
              </a:rPr>
              <a:t>.</a:t>
            </a:r>
            <a:r>
              <a:rPr kumimoji="0" lang="en-GB" altLang="en-US" sz="1800" b="0" i="0" u="none" strike="noStrike" cap="none" normalizeH="0" baseline="0" dirty="0">
                <a:ln>
                  <a:noFill/>
                </a:ln>
                <a:solidFill>
                  <a:srgbClr val="000000"/>
                </a:solidFill>
                <a:effectLst/>
                <a:latin typeface="Aptos"/>
                <a:ea typeface="Motiva Sans Bold" panose="00000800000000000000" pitchFamily="2" charset="0"/>
              </a:rPr>
              <a:t> </a:t>
            </a:r>
            <a:r>
              <a:rPr lang="en-GB" altLang="en-US" sz="1800" dirty="0">
                <a:ln>
                  <a:noFill/>
                </a:ln>
                <a:solidFill>
                  <a:srgbClr val="000000"/>
                </a:solidFill>
                <a:effectLst/>
                <a:latin typeface="Aptos"/>
                <a:ea typeface="Motiva Sans Bold" panose="00000800000000000000" pitchFamily="2" charset="0"/>
              </a:rPr>
              <a:t>We</a:t>
            </a:r>
            <a:r>
              <a:rPr kumimoji="0" lang="en-GB" altLang="en-US" sz="1800" b="0" i="0" u="none" strike="noStrike" cap="none" normalizeH="0" baseline="0" dirty="0">
                <a:ln>
                  <a:noFill/>
                </a:ln>
                <a:solidFill>
                  <a:srgbClr val="000000"/>
                </a:solidFill>
                <a:effectLst/>
                <a:latin typeface="Aptos"/>
                <a:ea typeface="Motiva Sans Bold" panose="00000800000000000000" pitchFamily="2" charset="0"/>
              </a:rPr>
              <a:t> are looking for anybody who would </a:t>
            </a:r>
            <a:r>
              <a:rPr lang="en-GB" altLang="en-US" sz="1800" dirty="0">
                <a:ln>
                  <a:noFill/>
                </a:ln>
                <a:solidFill>
                  <a:srgbClr val="000000"/>
                </a:solidFill>
                <a:effectLst/>
                <a:latin typeface="Aptos"/>
                <a:ea typeface="Motiva Sans Bold" panose="00000800000000000000" pitchFamily="2" charset="0"/>
              </a:rPr>
              <a:t>like to</a:t>
            </a:r>
            <a:r>
              <a:rPr kumimoji="0" lang="en-GB" altLang="en-US" sz="1800" b="0" i="0" u="none" strike="noStrike" cap="none" normalizeH="0" baseline="0" dirty="0">
                <a:ln>
                  <a:noFill/>
                </a:ln>
                <a:solidFill>
                  <a:srgbClr val="000000"/>
                </a:solidFill>
                <a:effectLst/>
                <a:latin typeface="Aptos"/>
                <a:ea typeface="Motiva Sans Bold" panose="00000800000000000000" pitchFamily="2" charset="0"/>
              </a:rPr>
              <a:t> write about any issues or events that could be happening in the school or for young people in general.</a:t>
            </a:r>
            <a:endParaRPr lang="en-GB"/>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rgbClr val="000000"/>
                </a:solidFill>
                <a:effectLst/>
                <a:latin typeface="Aptos"/>
                <a:ea typeface="Motiva Sans Bold" panose="00000800000000000000" pitchFamily="2" charset="0"/>
              </a:rPr>
              <a:t>You could join us as a regular writer, adding content to all our editions, or you could join us on a freelance basis. Writing in just one or a few of our editions.</a:t>
            </a:r>
            <a:endParaRPr lang="en-GB" altLang="en-US" sz="1800" b="0" i="0" u="none" strike="noStrike" cap="none" normalizeH="0" baseline="0" dirty="0">
              <a:ln>
                <a:noFill/>
              </a:ln>
              <a:solidFill>
                <a:srgbClr val="000000"/>
              </a:solidFill>
              <a:effectLst/>
              <a:latin typeface="Aptos"/>
              <a:ea typeface="Motiva Sans Bold" panose="000008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endParaRPr lang="en-GB" altLang="en-US" sz="1800" b="0" i="0" u="none" strike="noStrike" cap="none" normalizeH="0" baseline="0" dirty="0">
              <a:ln>
                <a:noFill/>
              </a:ln>
              <a:solidFill>
                <a:srgbClr val="000000"/>
              </a:solidFill>
              <a:effectLst/>
              <a:latin typeface="Aptos"/>
              <a:ea typeface="Motiva Sans Bold" panose="00000800000000000000" pitchFamily="2" charset="0"/>
            </a:endParaRPr>
          </a:p>
          <a:p>
            <a:pPr marL="0" marR="0" lvl="0" indent="0" algn="l" defTabSz="911344"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rgbClr val="000000"/>
                </a:solidFill>
                <a:effectLst/>
                <a:latin typeface="Aptos"/>
                <a:ea typeface="Motiva Sans Bold" panose="00000800000000000000" pitchFamily="2" charset="0"/>
              </a:rPr>
              <a:t>If you would like to come along to our meetings, we meet in</a:t>
            </a:r>
            <a:r>
              <a:rPr kumimoji="0" lang="en-GB" altLang="en-US" sz="2400" b="0" i="0" u="none" strike="noStrike" cap="none" normalizeH="0" baseline="0" dirty="0">
                <a:ln>
                  <a:noFill/>
                </a:ln>
                <a:solidFill>
                  <a:srgbClr val="000000"/>
                </a:solidFill>
                <a:effectLst/>
                <a:latin typeface="Aptos"/>
                <a:ea typeface="Motiva Sans Black" panose="00000A00000000000000" pitchFamily="2" charset="0"/>
              </a:rPr>
              <a:t> D29 at 12:30 on a Tuesday Lunchtime</a:t>
            </a:r>
            <a:endParaRPr kumimoji="0" lang="en-US" altLang="en-US" sz="2400" b="0" i="0" u="none" strike="noStrike" cap="none" normalizeH="0" baseline="0" dirty="0">
              <a:ln>
                <a:noFill/>
              </a:ln>
              <a:solidFill>
                <a:schemeClr val="tx1"/>
              </a:solidFill>
              <a:effectLst/>
              <a:latin typeface="Aptos"/>
              <a:ea typeface="Motiva Sans Black" panose="00000A00000000000000" pitchFamily="2" charset="0"/>
            </a:endParaRPr>
          </a:p>
          <a:p>
            <a:endParaRPr lang="en-GB" dirty="0"/>
          </a:p>
        </p:txBody>
      </p:sp>
      <p:sp>
        <p:nvSpPr>
          <p:cNvPr id="5" name="Text Placeholder 4">
            <a:extLst>
              <a:ext uri="{FF2B5EF4-FFF2-40B4-BE49-F238E27FC236}">
                <a16:creationId xmlns:a16="http://schemas.microsoft.com/office/drawing/2014/main" id="{BC9A08A5-DDC2-AAB3-4151-18BE7F11FD53}"/>
              </a:ext>
            </a:extLst>
          </p:cNvPr>
          <p:cNvSpPr>
            <a:spLocks noGrp="1"/>
          </p:cNvSpPr>
          <p:nvPr>
            <p:ph type="body" sz="quarter" idx="12"/>
          </p:nvPr>
        </p:nvSpPr>
        <p:spPr>
          <a:xfrm>
            <a:off x="3134257" y="9435728"/>
            <a:ext cx="589476" cy="306451"/>
          </a:xfrm>
        </p:spPr>
        <p:txBody>
          <a:bodyPr lIns="91440" tIns="45720" rIns="91440" bIns="45720" anchor="t"/>
          <a:lstStyle/>
          <a:p>
            <a:r>
              <a:rPr lang="en-US" dirty="0"/>
              <a:t>11</a:t>
            </a:r>
          </a:p>
        </p:txBody>
      </p:sp>
    </p:spTree>
    <p:extLst>
      <p:ext uri="{BB962C8B-B14F-4D97-AF65-F5344CB8AC3E}">
        <p14:creationId xmlns:p14="http://schemas.microsoft.com/office/powerpoint/2010/main" val="213260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F0A20E-389C-577A-3C6C-78C11A5D8ABC}"/>
              </a:ext>
            </a:extLst>
          </p:cNvPr>
          <p:cNvSpPr txBox="1"/>
          <p:nvPr/>
        </p:nvSpPr>
        <p:spPr>
          <a:xfrm>
            <a:off x="3517900" y="9365734"/>
            <a:ext cx="1193800" cy="307777"/>
          </a:xfrm>
          <a:prstGeom prst="rect">
            <a:avLst/>
          </a:prstGeom>
          <a:noFill/>
        </p:spPr>
        <p:txBody>
          <a:bodyPr wrap="square" rtlCol="0">
            <a:spAutoFit/>
          </a:bodyPr>
          <a:lstStyle/>
          <a:p>
            <a:pPr algn="l"/>
            <a:r>
              <a:rPr lang="en-US" sz="1400" dirty="0">
                <a:latin typeface="Motiva Sans Medium" panose="00000600000000000000" pitchFamily="2" charset="0"/>
                <a:ea typeface="Motiva Sans Medium" panose="00000600000000000000" pitchFamily="2" charset="0"/>
              </a:rPr>
              <a:t>Mince Pie</a:t>
            </a:r>
            <a:endParaRPr lang="en-GB" sz="1400" dirty="0">
              <a:latin typeface="Motiva Sans Medium" panose="00000600000000000000" pitchFamily="2" charset="0"/>
              <a:ea typeface="Motiva Sans Medium" panose="00000600000000000000" pitchFamily="2" charset="0"/>
            </a:endParaRPr>
          </a:p>
        </p:txBody>
      </p:sp>
      <p:sp>
        <p:nvSpPr>
          <p:cNvPr id="4" name="TextBox 3">
            <a:extLst>
              <a:ext uri="{FF2B5EF4-FFF2-40B4-BE49-F238E27FC236}">
                <a16:creationId xmlns:a16="http://schemas.microsoft.com/office/drawing/2014/main" id="{F9999629-B82D-D830-1FFD-EF82EFBA1F82}"/>
              </a:ext>
            </a:extLst>
          </p:cNvPr>
          <p:cNvSpPr txBox="1"/>
          <p:nvPr/>
        </p:nvSpPr>
        <p:spPr>
          <a:xfrm>
            <a:off x="0" y="247136"/>
            <a:ext cx="6858000" cy="3602911"/>
          </a:xfrm>
          <a:prstGeom prst="rect">
            <a:avLst/>
          </a:prstGeom>
          <a:solidFill>
            <a:srgbClr val="C1E5F5"/>
          </a:solidFill>
        </p:spPr>
        <p:txBody>
          <a:bodyPr wrap="square" rtlCol="0">
            <a:spAutoFit/>
          </a:bodyPr>
          <a:lstStyle/>
          <a:p>
            <a:pPr algn="l"/>
            <a:endParaRPr lang="en-GB" dirty="0">
              <a:latin typeface="Motiva Sans Medium" panose="00000600000000000000" pitchFamily="2" charset="0"/>
              <a:ea typeface="Motiva Sans Medium" panose="00000600000000000000" pitchFamily="2" charset="0"/>
            </a:endParaRPr>
          </a:p>
        </p:txBody>
      </p:sp>
      <p:sp>
        <p:nvSpPr>
          <p:cNvPr id="5" name="TextBox 4">
            <a:extLst>
              <a:ext uri="{FF2B5EF4-FFF2-40B4-BE49-F238E27FC236}">
                <a16:creationId xmlns:a16="http://schemas.microsoft.com/office/drawing/2014/main" id="{51541ACC-F137-8EB6-718C-BC055149B76D}"/>
              </a:ext>
            </a:extLst>
          </p:cNvPr>
          <p:cNvSpPr txBox="1"/>
          <p:nvPr/>
        </p:nvSpPr>
        <p:spPr>
          <a:xfrm>
            <a:off x="0" y="3835399"/>
            <a:ext cx="1168400" cy="2349501"/>
          </a:xfrm>
          <a:prstGeom prst="rect">
            <a:avLst/>
          </a:prstGeom>
          <a:solidFill>
            <a:srgbClr val="C1E5F5"/>
          </a:solidFill>
        </p:spPr>
        <p:txBody>
          <a:bodyPr wrap="square" rtlCol="0">
            <a:spAutoFit/>
          </a:bodyPr>
          <a:lstStyle/>
          <a:p>
            <a:pPr algn="l"/>
            <a:endParaRPr lang="en-GB" dirty="0">
              <a:latin typeface="Motiva Sans Medium" panose="00000600000000000000" pitchFamily="2" charset="0"/>
              <a:ea typeface="Motiva Sans Medium" panose="00000600000000000000" pitchFamily="2" charset="0"/>
            </a:endParaRPr>
          </a:p>
        </p:txBody>
      </p:sp>
      <p:sp>
        <p:nvSpPr>
          <p:cNvPr id="6" name="TextBox 5">
            <a:extLst>
              <a:ext uri="{FF2B5EF4-FFF2-40B4-BE49-F238E27FC236}">
                <a16:creationId xmlns:a16="http://schemas.microsoft.com/office/drawing/2014/main" id="{89A42C8C-5013-2B97-3E72-87AB4F1A13BF}"/>
              </a:ext>
            </a:extLst>
          </p:cNvPr>
          <p:cNvSpPr txBox="1"/>
          <p:nvPr/>
        </p:nvSpPr>
        <p:spPr>
          <a:xfrm>
            <a:off x="0" y="6070602"/>
            <a:ext cx="6858000" cy="3295132"/>
          </a:xfrm>
          <a:prstGeom prst="rect">
            <a:avLst/>
          </a:prstGeom>
          <a:solidFill>
            <a:srgbClr val="C1E5F5"/>
          </a:solidFill>
        </p:spPr>
        <p:txBody>
          <a:bodyPr wrap="square" rtlCol="0">
            <a:spAutoFit/>
          </a:bodyPr>
          <a:lstStyle/>
          <a:p>
            <a:pPr algn="l"/>
            <a:endParaRPr lang="en-GB" dirty="0">
              <a:latin typeface="Motiva Sans Medium" panose="00000600000000000000" pitchFamily="2" charset="0"/>
              <a:ea typeface="Motiva Sans Medium" panose="00000600000000000000" pitchFamily="2" charset="0"/>
            </a:endParaRPr>
          </a:p>
        </p:txBody>
      </p:sp>
      <p:sp>
        <p:nvSpPr>
          <p:cNvPr id="7" name="TextBox 6">
            <a:extLst>
              <a:ext uri="{FF2B5EF4-FFF2-40B4-BE49-F238E27FC236}">
                <a16:creationId xmlns:a16="http://schemas.microsoft.com/office/drawing/2014/main" id="{43DC374E-339B-35ED-CAF8-44F2AB6AED17}"/>
              </a:ext>
            </a:extLst>
          </p:cNvPr>
          <p:cNvSpPr txBox="1"/>
          <p:nvPr/>
        </p:nvSpPr>
        <p:spPr>
          <a:xfrm>
            <a:off x="5727700" y="3835398"/>
            <a:ext cx="1130300" cy="2235204"/>
          </a:xfrm>
          <a:prstGeom prst="rect">
            <a:avLst/>
          </a:prstGeom>
          <a:solidFill>
            <a:srgbClr val="C1E5F5"/>
          </a:solidFill>
        </p:spPr>
        <p:txBody>
          <a:bodyPr wrap="square" rtlCol="0">
            <a:spAutoFit/>
          </a:bodyPr>
          <a:lstStyle/>
          <a:p>
            <a:pPr algn="l"/>
            <a:endParaRPr lang="en-GB" dirty="0">
              <a:latin typeface="Motiva Sans Medium" panose="00000600000000000000" pitchFamily="2" charset="0"/>
              <a:ea typeface="Motiva Sans Medium" panose="00000600000000000000" pitchFamily="2" charset="0"/>
            </a:endParaRPr>
          </a:p>
        </p:txBody>
      </p:sp>
      <p:sp>
        <p:nvSpPr>
          <p:cNvPr id="8" name="TextBox 7">
            <a:extLst>
              <a:ext uri="{FF2B5EF4-FFF2-40B4-BE49-F238E27FC236}">
                <a16:creationId xmlns:a16="http://schemas.microsoft.com/office/drawing/2014/main" id="{DB5A95DF-BF2E-99B2-8F82-A260351F9731}"/>
              </a:ext>
            </a:extLst>
          </p:cNvPr>
          <p:cNvSpPr txBox="1"/>
          <p:nvPr/>
        </p:nvSpPr>
        <p:spPr>
          <a:xfrm>
            <a:off x="5194503" y="9360863"/>
            <a:ext cx="1663497" cy="646331"/>
          </a:xfrm>
          <a:prstGeom prst="rect">
            <a:avLst/>
          </a:prstGeom>
          <a:solidFill>
            <a:srgbClr val="C1E5F5"/>
          </a:solidFill>
        </p:spPr>
        <p:txBody>
          <a:bodyPr wrap="square" lIns="91440" tIns="45720" rIns="91440" bIns="45720" rtlCol="0" anchor="t">
            <a:spAutoFit/>
          </a:bodyPr>
          <a:lstStyle/>
          <a:p>
            <a:pPr algn="l"/>
            <a:endParaRPr lang="en-GB" dirty="0">
              <a:latin typeface="Motiva Sans Medium" panose="00000600000000000000" pitchFamily="2" charset="0"/>
              <a:ea typeface="Motiva Sans Medium" panose="00000600000000000000" pitchFamily="2" charset="0"/>
            </a:endParaRPr>
          </a:p>
          <a:p>
            <a:endParaRPr lang="en-GB" dirty="0">
              <a:latin typeface="Motiva Sans Medium" panose="00000600000000000000" pitchFamily="2" charset="0"/>
              <a:ea typeface="Motiva Sans Medium" panose="00000600000000000000" pitchFamily="2" charset="0"/>
            </a:endParaRPr>
          </a:p>
        </p:txBody>
      </p:sp>
      <p:sp>
        <p:nvSpPr>
          <p:cNvPr id="10" name="TextBox 9">
            <a:extLst>
              <a:ext uri="{FF2B5EF4-FFF2-40B4-BE49-F238E27FC236}">
                <a16:creationId xmlns:a16="http://schemas.microsoft.com/office/drawing/2014/main" id="{9723AF41-5865-790A-B5DA-D69C0E4689EA}"/>
              </a:ext>
            </a:extLst>
          </p:cNvPr>
          <p:cNvSpPr txBox="1"/>
          <p:nvPr/>
        </p:nvSpPr>
        <p:spPr>
          <a:xfrm>
            <a:off x="0" y="9066424"/>
            <a:ext cx="5372100" cy="923330"/>
          </a:xfrm>
          <a:prstGeom prst="rect">
            <a:avLst/>
          </a:prstGeom>
          <a:solidFill>
            <a:srgbClr val="C1E5F5"/>
          </a:solidFill>
        </p:spPr>
        <p:txBody>
          <a:bodyPr wrap="square" lIns="91440" tIns="45720" rIns="91440" bIns="45720" rtlCol="0" anchor="t">
            <a:spAutoFit/>
          </a:bodyPr>
          <a:lstStyle/>
          <a:p>
            <a:pPr algn="l"/>
            <a:endParaRPr lang="en-GB" dirty="0">
              <a:latin typeface="Motiva Sans Medium" panose="00000600000000000000" pitchFamily="2" charset="0"/>
              <a:ea typeface="Motiva Sans Medium" panose="00000600000000000000" pitchFamily="2" charset="0"/>
            </a:endParaRPr>
          </a:p>
          <a:p>
            <a:endParaRPr lang="en-GB" dirty="0">
              <a:latin typeface="Motiva Sans Medium" panose="00000600000000000000" pitchFamily="2" charset="0"/>
              <a:ea typeface="Motiva Sans Medium" panose="00000600000000000000" pitchFamily="2" charset="0"/>
            </a:endParaRPr>
          </a:p>
          <a:p>
            <a:endParaRPr lang="en-GB" dirty="0">
              <a:latin typeface="Motiva Sans Medium" panose="00000600000000000000" pitchFamily="2" charset="0"/>
              <a:ea typeface="Motiva Sans Medium" panose="00000600000000000000" pitchFamily="2" charset="0"/>
            </a:endParaRPr>
          </a:p>
        </p:txBody>
      </p:sp>
      <p:sp>
        <p:nvSpPr>
          <p:cNvPr id="11" name="TextBox 10">
            <a:extLst>
              <a:ext uri="{FF2B5EF4-FFF2-40B4-BE49-F238E27FC236}">
                <a16:creationId xmlns:a16="http://schemas.microsoft.com/office/drawing/2014/main" id="{794A4BF9-5872-1CCF-D672-1DCE00994402}"/>
              </a:ext>
            </a:extLst>
          </p:cNvPr>
          <p:cNvSpPr txBox="1"/>
          <p:nvPr/>
        </p:nvSpPr>
        <p:spPr>
          <a:xfrm>
            <a:off x="0" y="9492192"/>
            <a:ext cx="5371897" cy="369332"/>
          </a:xfrm>
          <a:prstGeom prst="rect">
            <a:avLst/>
          </a:prstGeom>
          <a:noFill/>
        </p:spPr>
        <p:txBody>
          <a:bodyPr wrap="square" lIns="91440" tIns="45720" rIns="91440" bIns="45720" rtlCol="0" anchor="t">
            <a:spAutoFit/>
          </a:bodyPr>
          <a:lstStyle/>
          <a:p>
            <a:pPr algn="l"/>
            <a:r>
              <a:rPr lang="en-US" dirty="0">
                <a:latin typeface="Aptos"/>
                <a:ea typeface="Motiva Sans Medium" panose="00000600000000000000" pitchFamily="2" charset="0"/>
              </a:rPr>
              <a:t>Well done you made it to the back, have a Mince Pie</a:t>
            </a:r>
            <a:endParaRPr lang="en-GB" dirty="0">
              <a:latin typeface="Aptos"/>
              <a:ea typeface="Motiva Sans Medium" panose="00000600000000000000" pitchFamily="2" charset="0"/>
            </a:endParaRPr>
          </a:p>
        </p:txBody>
      </p:sp>
      <p:sp>
        <p:nvSpPr>
          <p:cNvPr id="12" name="TextBox 11">
            <a:extLst>
              <a:ext uri="{FF2B5EF4-FFF2-40B4-BE49-F238E27FC236}">
                <a16:creationId xmlns:a16="http://schemas.microsoft.com/office/drawing/2014/main" id="{57E100BC-463C-DCFB-1837-9BF9FBC84A2F}"/>
              </a:ext>
            </a:extLst>
          </p:cNvPr>
          <p:cNvSpPr txBox="1"/>
          <p:nvPr/>
        </p:nvSpPr>
        <p:spPr>
          <a:xfrm>
            <a:off x="881512" y="3836213"/>
            <a:ext cx="5105400" cy="2677656"/>
          </a:xfrm>
          <a:prstGeom prst="rect">
            <a:avLst/>
          </a:prstGeom>
          <a:solidFill>
            <a:srgbClr val="C1E5F5"/>
          </a:solidFill>
        </p:spPr>
        <p:txBody>
          <a:bodyPr wrap="square" lIns="91440" tIns="45720" rIns="91440" bIns="45720" rtlCol="0" anchor="t">
            <a:spAutoFit/>
          </a:bodyPr>
          <a:lstStyle/>
          <a:p>
            <a:pPr algn="l"/>
            <a:r>
              <a:rPr lang="en-US" sz="2400" u="sng" dirty="0">
                <a:latin typeface="Aptos"/>
                <a:ea typeface="Motiva Sans Medium" panose="00000600000000000000" pitchFamily="2" charset="0"/>
              </a:rPr>
              <a:t>YOU CAN ADD TO OUR NEWSPAPER</a:t>
            </a:r>
          </a:p>
          <a:p>
            <a:pPr algn="l"/>
            <a:r>
              <a:rPr lang="en-US" sz="2400" dirty="0">
                <a:latin typeface="Aptos"/>
                <a:ea typeface="Motiva Sans Medium" panose="00000600000000000000" pitchFamily="2" charset="0"/>
              </a:rPr>
              <a:t>If You Want To Help With Our Newspaper, Come To Our Meetings Every Tuesday at 12:30 in D29</a:t>
            </a:r>
          </a:p>
          <a:p>
            <a:pPr algn="l"/>
            <a:endParaRPr lang="en-US" sz="2400" dirty="0">
              <a:latin typeface="Motiva Sans Medium" panose="00000600000000000000" pitchFamily="2" charset="0"/>
              <a:ea typeface="Motiva Sans Medium" panose="00000600000000000000" pitchFamily="2" charset="0"/>
            </a:endParaRPr>
          </a:p>
          <a:p>
            <a:pPr algn="l"/>
            <a:endParaRPr lang="en-US" sz="2400" dirty="0">
              <a:latin typeface="Motiva Sans Medium" panose="00000600000000000000" pitchFamily="2" charset="0"/>
              <a:ea typeface="Motiva Sans Medium" panose="00000600000000000000" pitchFamily="2" charset="0"/>
            </a:endParaRPr>
          </a:p>
          <a:p>
            <a:pPr algn="l"/>
            <a:endParaRPr lang="en-GB" sz="2400" dirty="0">
              <a:latin typeface="Motiva Sans Medium" panose="00000600000000000000" pitchFamily="2" charset="0"/>
              <a:ea typeface="Motiva Sans Medium" panose="00000600000000000000" pitchFamily="2" charset="0"/>
            </a:endParaRPr>
          </a:p>
        </p:txBody>
      </p:sp>
      <p:pic>
        <p:nvPicPr>
          <p:cNvPr id="3" name="Picture 2" descr="A pie with a holly berry on top&#10;&#10;Description automatically generated">
            <a:extLst>
              <a:ext uri="{FF2B5EF4-FFF2-40B4-BE49-F238E27FC236}">
                <a16:creationId xmlns:a16="http://schemas.microsoft.com/office/drawing/2014/main" id="{CA9C8163-B749-D849-B4FE-265FCFDF1954}"/>
              </a:ext>
            </a:extLst>
          </p:cNvPr>
          <p:cNvPicPr>
            <a:picLocks noChangeAspect="1"/>
          </p:cNvPicPr>
          <p:nvPr/>
        </p:nvPicPr>
        <p:blipFill>
          <a:blip r:embed="rId2"/>
          <a:stretch>
            <a:fillRect/>
          </a:stretch>
        </p:blipFill>
        <p:spPr>
          <a:xfrm>
            <a:off x="5199951" y="9279813"/>
            <a:ext cx="787696" cy="787815"/>
          </a:xfrm>
          <a:prstGeom prst="rect">
            <a:avLst/>
          </a:prstGeom>
        </p:spPr>
      </p:pic>
    </p:spTree>
    <p:extLst>
      <p:ext uri="{BB962C8B-B14F-4D97-AF65-F5344CB8AC3E}">
        <p14:creationId xmlns:p14="http://schemas.microsoft.com/office/powerpoint/2010/main" val="20594696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Motiva Sans Thin">
      <a:majorFont>
        <a:latin typeface="Motiva Sans Thin"/>
        <a:ea typeface=""/>
        <a:cs typeface=""/>
      </a:majorFont>
      <a:minorFont>
        <a:latin typeface="Motiva Sans Thin"/>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E90FF"/>
        </a:solidFill>
        <a:ln>
          <a:solidFill>
            <a:srgbClr val="1E90FF"/>
          </a:solid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lgn="l">
          <a:defRPr dirty="0" smtClean="0">
            <a:latin typeface="Motiva Sans Medium" panose="00000600000000000000" pitchFamily="2" charset="0"/>
            <a:ea typeface="Motiva Sans Medium" panose="00000600000000000000" pitchFamily="2" charset="0"/>
          </a:defRPr>
        </a:defPPr>
      </a:lstStyle>
    </a:tx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64274a5d-469b-4252-a4ff-29208771ec6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579FFCB1C40BB46821A7168C09C9323" ma:contentTypeVersion="18" ma:contentTypeDescription="Create a new document." ma:contentTypeScope="" ma:versionID="9514380e855772a5d3742f620c8d6b22">
  <xsd:schema xmlns:xsd="http://www.w3.org/2001/XMLSchema" xmlns:xs="http://www.w3.org/2001/XMLSchema" xmlns:p="http://schemas.microsoft.com/office/2006/metadata/properties" xmlns:ns3="64274a5d-469b-4252-a4ff-29208771ec6c" xmlns:ns4="b61d9fc8-92a5-45fe-918d-096935a04830" targetNamespace="http://schemas.microsoft.com/office/2006/metadata/properties" ma:root="true" ma:fieldsID="860a978a60bbea8c4d65b672dd288cc3" ns3:_="" ns4:_="">
    <xsd:import namespace="64274a5d-469b-4252-a4ff-29208771ec6c"/>
    <xsd:import namespace="b61d9fc8-92a5-45fe-918d-096935a0483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element ref="ns3:MediaServiceLocation" minOccurs="0"/>
                <xsd:element ref="ns3:_activity" minOccurs="0"/>
                <xsd:element ref="ns3:MediaServiceObjectDetectorVersions"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274a5d-469b-4252-a4ff-29208771ec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SystemTags" ma:index="25"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61d9fc8-92a5-45fe-918d-096935a0483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A3BE4E-6511-479F-9156-BA079BA7848A}">
  <ds:schemaRefs>
    <ds:schemaRef ds:uri="http://schemas.microsoft.com/sharepoint/v3/contenttype/forms"/>
  </ds:schemaRefs>
</ds:datastoreItem>
</file>

<file path=customXml/itemProps2.xml><?xml version="1.0" encoding="utf-8"?>
<ds:datastoreItem xmlns:ds="http://schemas.openxmlformats.org/officeDocument/2006/customXml" ds:itemID="{906CFD0C-42E9-413B-BBFE-7C59784BFAA6}">
  <ds:schemaRefs>
    <ds:schemaRef ds:uri="b61d9fc8-92a5-45fe-918d-096935a04830"/>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2006/metadata/properties"/>
    <ds:schemaRef ds:uri="http://www.w3.org/XML/1998/namespace"/>
    <ds:schemaRef ds:uri="http://schemas.microsoft.com/office/infopath/2007/PartnerControls"/>
    <ds:schemaRef ds:uri="64274a5d-469b-4252-a4ff-29208771ec6c"/>
    <ds:schemaRef ds:uri="http://purl.org/dc/terms/"/>
  </ds:schemaRefs>
</ds:datastoreItem>
</file>

<file path=customXml/itemProps3.xml><?xml version="1.0" encoding="utf-8"?>
<ds:datastoreItem xmlns:ds="http://schemas.openxmlformats.org/officeDocument/2006/customXml" ds:itemID="{A69441EF-0FE6-4875-95C8-3304624F0A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274a5d-469b-4252-a4ff-29208771ec6c"/>
    <ds:schemaRef ds:uri="b61d9fc8-92a5-45fe-918d-096935a048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1075</TotalTime>
  <Words>1234</Words>
  <Application>Microsoft Office PowerPoint</Application>
  <PresentationFormat>A4 Paper (210x297 mm)</PresentationFormat>
  <Paragraphs>60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Luke Adkins</dc:creator>
  <cp:lastModifiedBy>21JoneFin</cp:lastModifiedBy>
  <cp:revision>278</cp:revision>
  <dcterms:created xsi:type="dcterms:W3CDTF">2024-07-25T14:41:04Z</dcterms:created>
  <dcterms:modified xsi:type="dcterms:W3CDTF">2024-12-16T18:28:59Z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0x0101009579FFCB1C40BB46821A7168C09C9323</vt:lpwstr>
  </property>
</Properties>
</file>