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15"/>
  </p:notesMasterIdLst>
  <p:sldIdLst>
    <p:sldId id="256" r:id="rId2"/>
    <p:sldId id="257" r:id="rId3"/>
    <p:sldId id="259" r:id="rId4"/>
    <p:sldId id="404" r:id="rId5"/>
    <p:sldId id="397" r:id="rId6"/>
    <p:sldId id="260" r:id="rId7"/>
    <p:sldId id="400" r:id="rId8"/>
    <p:sldId id="398" r:id="rId9"/>
    <p:sldId id="258" r:id="rId10"/>
    <p:sldId id="399" r:id="rId11"/>
    <p:sldId id="401" r:id="rId12"/>
    <p:sldId id="402" r:id="rId13"/>
    <p:sldId id="40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-11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AD3C7-2B74-48DA-86A8-F16E6D04F9A7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9CBC7-FF8D-418D-9F80-04D5E2054C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0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Slide Image Placeholder 1">
            <a:extLst>
              <a:ext uri="{FF2B5EF4-FFF2-40B4-BE49-F238E27FC236}">
                <a16:creationId xmlns:a16="http://schemas.microsoft.com/office/drawing/2014/main" xmlns="" id="{9A73064F-5476-484E-9D0C-218C0E2E19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6" name="Notes Placeholder 2">
            <a:extLst>
              <a:ext uri="{FF2B5EF4-FFF2-40B4-BE49-F238E27FC236}">
                <a16:creationId xmlns:a16="http://schemas.microsoft.com/office/drawing/2014/main" xmlns="" id="{AC9EEA73-AB2A-4F89-A5E7-03432D72071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54627" name="Slide Number Placeholder 3">
            <a:extLst>
              <a:ext uri="{FF2B5EF4-FFF2-40B4-BE49-F238E27FC236}">
                <a16:creationId xmlns:a16="http://schemas.microsoft.com/office/drawing/2014/main" xmlns="" id="{97BD6A2D-A83A-42B2-91C8-D1303F6BBF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B9A88794-78E3-4A75-8989-077025226F1B}" type="slidenum">
              <a:rPr lang="en-US" altLang="en-US"/>
              <a:pPr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273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881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602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997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75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450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382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728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95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515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5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05B4B00-D5A7-46D1-8A9A-82A232DE50C5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A666BF0-D264-410F-AF45-562578BEC008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491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NGILmqWOdS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qa.org.uk/subjects/mathematics/gcse/mathematics-8300/assessment-resourc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21122C5-01F8-4B2B-8424-191E71453109}"/>
              </a:ext>
            </a:extLst>
          </p:cNvPr>
          <p:cNvSpPr txBox="1"/>
          <p:nvPr/>
        </p:nvSpPr>
        <p:spPr>
          <a:xfrm>
            <a:off x="3261986" y="2105561"/>
            <a:ext cx="566802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00" dirty="0">
                <a:solidFill>
                  <a:schemeClr val="accent2">
                    <a:lumMod val="75000"/>
                  </a:schemeClr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B6DAA39-A6A6-4AE3-A680-BBEFECD55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027" y="4517409"/>
            <a:ext cx="1716419" cy="171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568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0EC18D-12D7-42B5-A2D4-0D7C6C385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Three exam papers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52C7FD-1FCF-4DF3-A816-C59B5C3378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D62029EB-E837-4090-B33A-4D5EEBEBD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146611"/>
              </p:ext>
            </p:extLst>
          </p:nvPr>
        </p:nvGraphicFramePr>
        <p:xfrm>
          <a:off x="1419367" y="2063039"/>
          <a:ext cx="9444252" cy="3453765"/>
        </p:xfrm>
        <a:graphic>
          <a:graphicData uri="http://schemas.openxmlformats.org/drawingml/2006/table">
            <a:tbl>
              <a:tblPr/>
              <a:tblGrid>
                <a:gridCol w="2866030">
                  <a:extLst>
                    <a:ext uri="{9D8B030D-6E8A-4147-A177-3AD203B41FA5}">
                      <a16:colId xmlns:a16="http://schemas.microsoft.com/office/drawing/2014/main" xmlns="" val="3492474396"/>
                    </a:ext>
                  </a:extLst>
                </a:gridCol>
                <a:gridCol w="1537851">
                  <a:extLst>
                    <a:ext uri="{9D8B030D-6E8A-4147-A177-3AD203B41FA5}">
                      <a16:colId xmlns:a16="http://schemas.microsoft.com/office/drawing/2014/main" xmlns="" val="2686862153"/>
                    </a:ext>
                  </a:extLst>
                </a:gridCol>
                <a:gridCol w="5040371">
                  <a:extLst>
                    <a:ext uri="{9D8B030D-6E8A-4147-A177-3AD203B41FA5}">
                      <a16:colId xmlns:a16="http://schemas.microsoft.com/office/drawing/2014/main" xmlns="" val="1666642755"/>
                    </a:ext>
                  </a:extLst>
                </a:gridCol>
              </a:tblGrid>
              <a:tr h="4222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Paper</a:t>
                      </a:r>
                      <a:endParaRPr kumimoji="0" lang="en-GB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Length</a:t>
                      </a: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Date / Time</a:t>
                      </a: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25668519"/>
                  </a:ext>
                </a:extLst>
              </a:tr>
              <a:tr h="10001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(non calculator)</a:t>
                      </a: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1hr 30m</a:t>
                      </a: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Tuesday 21</a:t>
                      </a:r>
                      <a:r>
                        <a:rPr kumimoji="0" lang="en-GB" altLang="en-US" sz="28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st</a:t>
                      </a: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May – 9am</a:t>
                      </a: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2299161"/>
                  </a:ext>
                </a:extLst>
              </a:tr>
              <a:tr h="8731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(calculator)</a:t>
                      </a: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Thursday 6</a:t>
                      </a:r>
                      <a:r>
                        <a:rPr kumimoji="0" lang="en-GB" altLang="en-US" sz="28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th</a:t>
                      </a: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June – 9am</a:t>
                      </a: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07097139"/>
                  </a:ext>
                </a:extLst>
              </a:tr>
              <a:tr h="8731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(calculator)</a:t>
                      </a:r>
                      <a:endParaRPr kumimoji="0" lang="en-GB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Tuesday 11</a:t>
                      </a:r>
                      <a:r>
                        <a:rPr kumimoji="0" lang="en-GB" altLang="en-US" sz="28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th</a:t>
                      </a:r>
                      <a:r>
                        <a:rPr kumimoji="0" lang="en-GB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June – 9am</a:t>
                      </a: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1773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4955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3B25ED-C1FF-4713-87B9-54C1BC668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Where are we 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F155EF-C169-439B-9CA2-8E7CB2AED8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Y11 recently completed their second mock exams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90A75CB7-9877-4495-BA5C-CA7499111ED8}"/>
              </a:ext>
            </a:extLst>
          </p:cNvPr>
          <p:cNvSpPr txBox="1">
            <a:spLocks/>
          </p:cNvSpPr>
          <p:nvPr/>
        </p:nvSpPr>
        <p:spPr>
          <a:xfrm>
            <a:off x="1097280" y="2834640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Students use ‘mock analysis’ to write personalised revision list focusing on topics where they lost marks   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C155EA94-15DC-42B5-BEA6-7B8DC88B86A9}"/>
              </a:ext>
            </a:extLst>
          </p:cNvPr>
          <p:cNvSpPr txBox="1">
            <a:spLocks/>
          </p:cNvSpPr>
          <p:nvPr/>
        </p:nvSpPr>
        <p:spPr>
          <a:xfrm>
            <a:off x="1097280" y="421225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Teachers will also use this information to write a schedule of lessons leading up the exams 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7100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1B9DF1-6204-461C-8EDC-644EB1179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Maths revision at BCS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AB11E44D-02BB-4A75-9FA6-D6959F0968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3492383"/>
              </p:ext>
            </p:extLst>
          </p:nvPr>
        </p:nvGraphicFramePr>
        <p:xfrm>
          <a:off x="1097280" y="2148840"/>
          <a:ext cx="10058400" cy="25603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xmlns="" val="510451805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xmlns="" val="5547546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Higher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Foundation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7974827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GCSE support </a:t>
                      </a:r>
                    </a:p>
                    <a:p>
                      <a:pPr algn="ctr"/>
                      <a:r>
                        <a:rPr lang="en-GB" sz="2800" dirty="0"/>
                        <a:t>Every Wednesday lunchtime in A9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543382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Mondays after school A5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Tuesdays after school A4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30699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Thursdays after school A9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28810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21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4">
            <a:extLst>
              <a:ext uri="{FF2B5EF4-FFF2-40B4-BE49-F238E27FC236}">
                <a16:creationId xmlns:a16="http://schemas.microsoft.com/office/drawing/2014/main" xmlns="" id="{F43B355F-8CED-45C8-B47B-5C2774C7C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t="46223" r="73245" b="19449"/>
          <a:stretch>
            <a:fillRect/>
          </a:stretch>
        </p:blipFill>
        <p:spPr bwMode="auto">
          <a:xfrm>
            <a:off x="206422" y="1943694"/>
            <a:ext cx="2368550" cy="384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6" name="TextBox 2">
            <a:extLst>
              <a:ext uri="{FF2B5EF4-FFF2-40B4-BE49-F238E27FC236}">
                <a16:creationId xmlns:a16="http://schemas.microsoft.com/office/drawing/2014/main" xmlns="" id="{860A20A8-DD8C-4F39-85DA-3B3E6BBDC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9546" y="1216145"/>
            <a:ext cx="554812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sz="2400" dirty="0"/>
              <a:t>We recommend that you purchase this calculator and that all students bring it to every lesson to familiarise themselves with its functions.</a:t>
            </a:r>
          </a:p>
          <a:p>
            <a:endParaRPr lang="en-GB" altLang="en-US" sz="2400" dirty="0"/>
          </a:p>
          <a:p>
            <a:r>
              <a:rPr lang="en-GB" altLang="en-US" sz="2400" dirty="0"/>
              <a:t>Other calculators are allowed, however staff and students are more familiar with this specific calculator if help is needed.</a:t>
            </a:r>
          </a:p>
          <a:p>
            <a:endParaRPr lang="en-GB" altLang="en-US" sz="2400" dirty="0"/>
          </a:p>
          <a:p>
            <a:r>
              <a:rPr lang="en-GB" altLang="en-US" sz="2400" dirty="0"/>
              <a:t>Students often encounter problems during an exam when they purchase it days before the exam.</a:t>
            </a:r>
          </a:p>
        </p:txBody>
      </p:sp>
      <p:sp>
        <p:nvSpPr>
          <p:cNvPr id="4" name="Explosion 2 3">
            <a:extLst>
              <a:ext uri="{FF2B5EF4-FFF2-40B4-BE49-F238E27FC236}">
                <a16:creationId xmlns:a16="http://schemas.microsoft.com/office/drawing/2014/main" xmlns="" id="{16487967-94C0-46F9-97C5-3E2427887B9D}"/>
              </a:ext>
            </a:extLst>
          </p:cNvPr>
          <p:cNvSpPr/>
          <p:nvPr/>
        </p:nvSpPr>
        <p:spPr>
          <a:xfrm>
            <a:off x="750627" y="1277117"/>
            <a:ext cx="4202136" cy="1643504"/>
          </a:xfrm>
          <a:prstGeom prst="irregularSeal2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2400" b="1" dirty="0"/>
              <a:t>On ParentPay £7.99</a:t>
            </a:r>
          </a:p>
        </p:txBody>
      </p:sp>
      <p:sp>
        <p:nvSpPr>
          <p:cNvPr id="72708" name="TextBox 4">
            <a:extLst>
              <a:ext uri="{FF2B5EF4-FFF2-40B4-BE49-F238E27FC236}">
                <a16:creationId xmlns:a16="http://schemas.microsoft.com/office/drawing/2014/main" xmlns="" id="{4BB05BF3-B2D9-4091-BA81-788217575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8173" y="570032"/>
            <a:ext cx="98720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accent2">
                    <a:lumMod val="75000"/>
                  </a:schemeClr>
                </a:solidFill>
              </a:rPr>
              <a:t>Two-thirds of the exam requires a calculator!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4989CA-3CB7-4C1A-9017-D8E8DB21C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F06AAE-0D18-45DB-88B7-5177A68AA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5ACF0DD1-CA3B-4429-B6E0-D91E1D7D9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1428" y="1036315"/>
            <a:ext cx="6553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accent2">
                    <a:lumMod val="75000"/>
                  </a:schemeClr>
                </a:solidFill>
              </a:rPr>
              <a:t>Stationery set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1385941-B7D7-43A0-B6A2-EBD2F6D00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19403">
            <a:off x="2786083" y="1652376"/>
            <a:ext cx="1828800" cy="4410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E26FEA6-9968-4E50-83E3-D0C1596EF0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567" y="1845734"/>
            <a:ext cx="4457700" cy="3390900"/>
          </a:xfrm>
          <a:prstGeom prst="rect">
            <a:avLst/>
          </a:prstGeom>
        </p:spPr>
      </p:pic>
      <p:sp>
        <p:nvSpPr>
          <p:cNvPr id="7" name="Explosion 2 3">
            <a:extLst>
              <a:ext uri="{FF2B5EF4-FFF2-40B4-BE49-F238E27FC236}">
                <a16:creationId xmlns:a16="http://schemas.microsoft.com/office/drawing/2014/main" xmlns="" id="{1508E5DC-5186-4C65-98A9-E46FE8512C72}"/>
              </a:ext>
            </a:extLst>
          </p:cNvPr>
          <p:cNvSpPr/>
          <p:nvPr/>
        </p:nvSpPr>
        <p:spPr>
          <a:xfrm>
            <a:off x="891516" y="409794"/>
            <a:ext cx="3688069" cy="2328743"/>
          </a:xfrm>
          <a:prstGeom prst="irregularSeal2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2400" b="1" dirty="0"/>
              <a:t>On ParentPay £1.18</a:t>
            </a:r>
          </a:p>
        </p:txBody>
      </p:sp>
    </p:spTree>
    <p:extLst>
      <p:ext uri="{BB962C8B-B14F-4D97-AF65-F5344CB8AC3E}">
        <p14:creationId xmlns:p14="http://schemas.microsoft.com/office/powerpoint/2010/main" val="1035094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6EA08B-A10A-4747-B118-DB29BE281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845734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Successful maths revision is all practise practise </a:t>
            </a:r>
            <a:r>
              <a:rPr lang="en-GB" sz="5400" b="1" dirty="0" err="1">
                <a:solidFill>
                  <a:schemeClr val="accent2">
                    <a:lumMod val="50000"/>
                  </a:schemeClr>
                </a:solidFill>
              </a:rPr>
              <a:t>practise</a:t>
            </a:r>
            <a:r>
              <a:rPr lang="en-GB" sz="5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785FD3-F92F-4C62-8982-57D2F8057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1E176DB-092E-49ED-928C-47B05AA38183}"/>
              </a:ext>
            </a:extLst>
          </p:cNvPr>
          <p:cNvSpPr txBox="1"/>
          <p:nvPr/>
        </p:nvSpPr>
        <p:spPr>
          <a:xfrm>
            <a:off x="1036320" y="3561510"/>
            <a:ext cx="10058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Choose a topic from your priority list to revise and then practise questions on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No longer than an hour at a time!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Completing past papers will take a little longer but you can break them down into shorter sections</a:t>
            </a:r>
          </a:p>
        </p:txBody>
      </p:sp>
    </p:spTree>
    <p:extLst>
      <p:ext uri="{BB962C8B-B14F-4D97-AF65-F5344CB8AC3E}">
        <p14:creationId xmlns:p14="http://schemas.microsoft.com/office/powerpoint/2010/main" val="186448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4FCC2EA3-F727-4073-83B9-60990CFAF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1804" y="2775692"/>
            <a:ext cx="2002074" cy="2839543"/>
          </a:xfrm>
          <a:prstGeom prst="rect">
            <a:avLst/>
          </a:prstGeom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9FAA8EDF-67D5-4756-AF08-EC29B5EE55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28943" y="922486"/>
            <a:ext cx="105372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accent2">
                    <a:lumMod val="75000"/>
                  </a:schemeClr>
                </a:solidFill>
              </a:rPr>
              <a:t>CGP revision guides and workbooks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F06970D-1068-43E5-BB21-9087E62B70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039" y="2775692"/>
            <a:ext cx="2079379" cy="29111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2C8A1F0-B7FC-4BC2-95C7-FA1CF7975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0042" y="3439404"/>
            <a:ext cx="2137493" cy="28903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4135C86-97AA-49CC-9AE2-922B477F8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2268" y="3482167"/>
            <a:ext cx="2079379" cy="2847558"/>
          </a:xfrm>
          <a:prstGeom prst="rect">
            <a:avLst/>
          </a:prstGeom>
        </p:spPr>
      </p:pic>
      <p:sp>
        <p:nvSpPr>
          <p:cNvPr id="9" name="Explosion 2 3">
            <a:extLst>
              <a:ext uri="{FF2B5EF4-FFF2-40B4-BE49-F238E27FC236}">
                <a16:creationId xmlns:a16="http://schemas.microsoft.com/office/drawing/2014/main" xmlns="" id="{EB4FF7B6-B8C9-4467-B560-E8E852EEE9DC}"/>
              </a:ext>
            </a:extLst>
          </p:cNvPr>
          <p:cNvSpPr/>
          <p:nvPr/>
        </p:nvSpPr>
        <p:spPr>
          <a:xfrm>
            <a:off x="9398620" y="246878"/>
            <a:ext cx="2793380" cy="1726556"/>
          </a:xfrm>
          <a:prstGeom prst="irregularSeal2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2400" b="1" dirty="0"/>
              <a:t>All £2.50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5CB955E-4CED-42BC-ACC9-78EFBD07A013}"/>
              </a:ext>
            </a:extLst>
          </p:cNvPr>
          <p:cNvSpPr/>
          <p:nvPr/>
        </p:nvSpPr>
        <p:spPr>
          <a:xfrm>
            <a:off x="1050788" y="190936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Revise a topic at a time</a:t>
            </a:r>
          </a:p>
        </p:txBody>
      </p:sp>
    </p:spTree>
    <p:extLst>
      <p:ext uri="{BB962C8B-B14F-4D97-AF65-F5344CB8AC3E}">
        <p14:creationId xmlns:p14="http://schemas.microsoft.com/office/powerpoint/2010/main" val="4123492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F96719-C805-410F-8657-4947021368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061AE27F-525D-4612-A785-36C666E950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48104" y="342575"/>
            <a:ext cx="88273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accent2">
                    <a:lumMod val="75000"/>
                  </a:schemeClr>
                </a:solidFill>
              </a:rPr>
              <a:t>CorbettMaths revision cards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69F1743-BFA0-4E8B-A080-28F318E8D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8906"/>
            <a:ext cx="5917210" cy="3411624"/>
          </a:xfrm>
          <a:prstGeom prst="rect">
            <a:avLst/>
          </a:prstGeom>
        </p:spPr>
      </p:pic>
      <p:sp>
        <p:nvSpPr>
          <p:cNvPr id="6" name="Explosion 2 3">
            <a:extLst>
              <a:ext uri="{FF2B5EF4-FFF2-40B4-BE49-F238E27FC236}">
                <a16:creationId xmlns:a16="http://schemas.microsoft.com/office/drawing/2014/main" xmlns="" id="{C6F5F054-01BE-45BC-8A4E-770682398CB2}"/>
              </a:ext>
            </a:extLst>
          </p:cNvPr>
          <p:cNvSpPr/>
          <p:nvPr/>
        </p:nvSpPr>
        <p:spPr>
          <a:xfrm>
            <a:off x="6003813" y="283156"/>
            <a:ext cx="2456118" cy="1348353"/>
          </a:xfrm>
          <a:prstGeom prst="irregularSeal2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GB" altLang="en-US" sz="2400" b="1" dirty="0"/>
              <a:t>£6.25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16E7303-1C9D-4A1C-9B1A-4FA24C272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743" y="2616164"/>
            <a:ext cx="5433705" cy="30060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56E4FED-02D4-412E-946B-2C31DEDB0C89}"/>
              </a:ext>
            </a:extLst>
          </p:cNvPr>
          <p:cNvSpPr txBox="1"/>
          <p:nvPr/>
        </p:nvSpPr>
        <p:spPr>
          <a:xfrm>
            <a:off x="5718669" y="5638567"/>
            <a:ext cx="30264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hlinkClick r:id="rId4"/>
              </a:rPr>
              <a:t>Corbett video</a:t>
            </a:r>
            <a:endParaRPr lang="en-GB" sz="4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5181DD7-570F-4011-9C41-5E4E149DA385}"/>
              </a:ext>
            </a:extLst>
          </p:cNvPr>
          <p:cNvSpPr/>
          <p:nvPr/>
        </p:nvSpPr>
        <p:spPr>
          <a:xfrm>
            <a:off x="694327" y="468823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Revise a topic at a time</a:t>
            </a:r>
          </a:p>
        </p:txBody>
      </p:sp>
    </p:spTree>
    <p:extLst>
      <p:ext uri="{BB962C8B-B14F-4D97-AF65-F5344CB8AC3E}">
        <p14:creationId xmlns:p14="http://schemas.microsoft.com/office/powerpoint/2010/main" val="1311140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BFEAD8F1-C636-4A1F-A493-1D69D558E4F2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096963" y="698427"/>
            <a:ext cx="10058400" cy="1038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GB" altLang="en-US" sz="3600" b="1" dirty="0">
                <a:solidFill>
                  <a:schemeClr val="accent2">
                    <a:lumMod val="75000"/>
                  </a:schemeClr>
                </a:solidFill>
              </a:rPr>
              <a:t>Alongside revising the methods, students must apply what they have learnt….repeatedly!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3A36C7D-2CEE-4F7C-B540-922121051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963" y="1886676"/>
            <a:ext cx="7071336" cy="44211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A42A410-C67B-4383-964D-DC0C2547ED0C}"/>
              </a:ext>
            </a:extLst>
          </p:cNvPr>
          <p:cNvSpPr txBox="1"/>
          <p:nvPr/>
        </p:nvSpPr>
        <p:spPr>
          <a:xfrm>
            <a:off x="8688990" y="5513242"/>
            <a:ext cx="3503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hlinkClick r:id="rId3"/>
              </a:rPr>
              <a:t>AQA GCSE Maths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08940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9F431E-8E21-4F1D-B174-1BB3F0EE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to expect from the exam papers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693309-A658-4844-8C59-56CDB433F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80 marks available on each paper</a:t>
            </a:r>
          </a:p>
          <a:p>
            <a:r>
              <a:rPr lang="en-GB" sz="2400" dirty="0"/>
              <a:t>- First 4 questions are multiple choice, another 4 come later on. Never leave blank!</a:t>
            </a:r>
          </a:p>
          <a:p>
            <a:r>
              <a:rPr lang="en-GB" sz="2400" dirty="0"/>
              <a:t>- Approximately 29 questions, can be up to 6 marks for problem solving. So always attempt them and make sure to show your method!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54571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0FED7E2D-A874-411A-B522-1A3A1A0F9159}"/>
              </a:ext>
            </a:extLst>
          </p:cNvPr>
          <p:cNvSpPr txBox="1">
            <a:spLocks/>
          </p:cNvSpPr>
          <p:nvPr/>
        </p:nvSpPr>
        <p:spPr>
          <a:xfrm>
            <a:off x="1097280" y="263527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What you can do to support maths revision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D7332CF-0EF5-4B10-A13F-998819E74F7A}"/>
              </a:ext>
            </a:extLst>
          </p:cNvPr>
          <p:cNvSpPr txBox="1"/>
          <p:nvPr/>
        </p:nvSpPr>
        <p:spPr>
          <a:xfrm>
            <a:off x="1036320" y="1845734"/>
            <a:ext cx="10058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Create a schedule of priority revision topics following the mock exam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Test formulae, they need memorising!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Keep attendance up, we’ll be revising different topics each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Paper 1 is non-calculator and we see a lot of numeracy errors, keep testing times-tables and adding/subtracting with negatives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Ask if students are attending revision sessions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9813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85AB3EA-6135-4B13-8F1D-D8DCF6500F59}"/>
              </a:ext>
            </a:extLst>
          </p:cNvPr>
          <p:cNvSpPr txBox="1"/>
          <p:nvPr/>
        </p:nvSpPr>
        <p:spPr>
          <a:xfrm>
            <a:off x="1066800" y="456986"/>
            <a:ext cx="10058400" cy="58169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Please take a Maths information sheet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Formulae to memorise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Key websites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CorbettMaths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AQA GCSE Maths 8300 past papers</a:t>
            </a:r>
          </a:p>
          <a:p>
            <a:pPr algn="ctr"/>
            <a:r>
              <a:rPr lang="en-GB" sz="2800">
                <a:solidFill>
                  <a:schemeClr val="accent2">
                    <a:lumMod val="75000"/>
                  </a:schemeClr>
                </a:solidFill>
              </a:rPr>
              <a:t>Seneca Learning</a:t>
            </a:r>
            <a:endParaRPr lang="en-GB" sz="28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My Maths</a:t>
            </a:r>
          </a:p>
          <a:p>
            <a:pPr algn="ctr"/>
            <a:endParaRPr lang="en-GB" sz="2800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Available on ParentPay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Revision guides and workbooks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Corbettmaths revision cards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Stationery sets</a:t>
            </a:r>
          </a:p>
          <a:p>
            <a:pPr algn="ctr"/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Scientific calculators</a:t>
            </a:r>
          </a:p>
        </p:txBody>
      </p:sp>
    </p:spTree>
    <p:extLst>
      <p:ext uri="{BB962C8B-B14F-4D97-AF65-F5344CB8AC3E}">
        <p14:creationId xmlns:p14="http://schemas.microsoft.com/office/powerpoint/2010/main" val="420511067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246</TotalTime>
  <Words>443</Words>
  <Application>Microsoft Office PowerPoint</Application>
  <PresentationFormat>Custom</PresentationFormat>
  <Paragraphs>76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Retrospect</vt:lpstr>
      <vt:lpstr>PowerPoint Presentation</vt:lpstr>
      <vt:lpstr>Three exam papers</vt:lpstr>
      <vt:lpstr>Where are we now?</vt:lpstr>
      <vt:lpstr>Maths revision at BCS</vt:lpstr>
      <vt:lpstr>PowerPoint Presentation</vt:lpstr>
      <vt:lpstr>PowerPoint Presentation</vt:lpstr>
      <vt:lpstr>Successful maths revision is all practise practise practise </vt:lpstr>
      <vt:lpstr>PowerPoint Presentation</vt:lpstr>
      <vt:lpstr>PowerPoint Presentation</vt:lpstr>
      <vt:lpstr>Alongside revising the methods, students must apply what they have learnt….repeatedly! </vt:lpstr>
      <vt:lpstr>What to expect from the exam papers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</dc:creator>
  <cp:lastModifiedBy>S Flint</cp:lastModifiedBy>
  <cp:revision>24</cp:revision>
  <dcterms:created xsi:type="dcterms:W3CDTF">2019-03-18T19:39:27Z</dcterms:created>
  <dcterms:modified xsi:type="dcterms:W3CDTF">2019-03-22T08:44:57Z</dcterms:modified>
</cp:coreProperties>
</file>