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4173C-8B55-4795-A42B-781DA10CEA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61A301-C62F-456B-8E0D-36EAF9EC1D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D5D3C-C6D2-4AC9-A602-1A0209C4D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DBA91-CF5E-442C-BED6-0EF632111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E45F9-C950-4F1F-814B-F089CAC93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782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DF464-AF94-4208-89C5-2E9D80F7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9C91E-244F-426C-8890-38E5F91365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FE188-9A03-41B7-B4A6-6F90BA847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0E91F-40CF-4C1F-960F-883BD920C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99528-2AD8-4C3E-9B49-75A1F8FAD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643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6EB67-4066-435A-9643-2B3D9E51C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8F9D7B-A8AE-478E-BB71-682F8177D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D9FE0-B962-4382-B9BA-351C2EC3F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D88A5-BAEA-4619-8385-8DAD19076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8C7D3-B71B-481A-8C2D-2937B79CA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23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58CD2-ED15-483C-8193-96A9E9459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D9DC4-E302-4F47-AD34-84203AB55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738B30-5A46-4FAE-8BFE-6659740E8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60EA40-B74C-4D7F-83AD-74F59B85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C8595-25D7-42ED-B04A-A24E187B0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BF8509-F7D3-4D3C-A82E-84D3D215D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794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E5AFC-41AC-4B28-8F9B-27489A6E6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189BD-A5EF-4E45-95CD-F8DFA1C5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773ACF-82B4-4058-9CF3-017B247A2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614E34-9DAD-4B4D-AE38-7A58275DEB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8E2AB9-5393-4359-941B-298A8EEFBE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3A5E0E-8529-420B-A4AF-849C5636B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A3D873-B069-43D2-B9E7-34A5AB969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885BBE-21CA-4725-89CD-2A898C631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767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68F48-1D77-4DD1-B139-24E664A10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050396-1A94-4705-9D49-8970202B6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FB302C-161C-4E61-8F77-281ACFA2E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A2B8D2-4991-48CA-8EBD-A2D0A50B7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316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766B3C-749A-4B92-8095-BA55C05A7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F007F6-EA25-4F42-8749-54912AF4D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5BA0FB-67F2-4A3F-ADC4-6F7C4BAD1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146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6EB74-CDB5-47A0-8AD7-32616D643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5A9B3-DF68-468C-AD4D-83F0FD931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FB905E-6123-4057-A396-3FBC9210BE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D38D7C-5E52-4789-BEA0-DF6B6E4FE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7EC0DF-3529-4037-88D2-5AE65906B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F4BF55-E609-46CC-BFB6-B2AAA9353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517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34C0A-B030-45DF-8E81-942EA0E50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2C5322-01C0-470F-B01A-7B90389092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3C9AB8-900E-4234-BC6C-1284176B79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1A8997-CFD0-4FE8-A8E0-2B5A14307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DA6204-3773-496E-B84C-A57106D8F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8A897F-1C04-41CD-805A-03D5C100E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20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91634-E268-45AD-A764-4666613D5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C4C9DC-DD7E-47A9-8DE0-CCD51EA1A2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2370E-5F02-4558-8CE4-42717EF77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7783AD-BF6C-4DC3-8EC5-5634A9FFC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1E21E2-BFB6-41A6-ADCA-7ABCBEB9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75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B79A89-50A9-4123-92D5-96095E07F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501E1C-AE97-490C-8125-58DE6EA05E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5C047-0725-4D2D-A145-B51C9BED4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8947E-B9E5-4EF0-B6AA-1B34F41C8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611B5C-2C66-4C7E-A140-28AF13AE8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1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2135BD-CF78-4B63-9209-927CA88BD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52241E-4D8B-42EF-8EB0-E24C0E525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41E1F-C04F-4E2E-B25E-AC1BB8023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B5398-5BAE-4279-9D7E-7DA883EF5C8D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59AD8-5E5F-48DC-A856-776D1EE4A7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8A32CB-5352-44C2-93B1-E04479553B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7258D-866C-4FFB-9AA2-344438FE7C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851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703E60-F973-4278-9AE1-4790029E5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417738" y="620785"/>
            <a:ext cx="910205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087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59C2EF00613B43912B464FDA06E3DF" ma:contentTypeVersion="13" ma:contentTypeDescription="Create a new document." ma:contentTypeScope="" ma:versionID="40c48cea6177c487429b23674fbe2224">
  <xsd:schema xmlns:xsd="http://www.w3.org/2001/XMLSchema" xmlns:xs="http://www.w3.org/2001/XMLSchema" xmlns:p="http://schemas.microsoft.com/office/2006/metadata/properties" xmlns:ns2="9be4f1ff-96bd-4823-bbc7-8fc2443bd280" xmlns:ns3="e86fda1c-c422-4190-8e7f-2671c0ebda2a" targetNamespace="http://schemas.microsoft.com/office/2006/metadata/properties" ma:root="true" ma:fieldsID="40cd3752aa93f9e83230a02008490636" ns2:_="" ns3:_="">
    <xsd:import namespace="9be4f1ff-96bd-4823-bbc7-8fc2443bd280"/>
    <xsd:import namespace="e86fda1c-c422-4190-8e7f-2671c0ebda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4f1ff-96bd-4823-bbc7-8fc2443bd2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d143763-61c0-4d2a-aaf0-94a62176ed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6fda1c-c422-4190-8e7f-2671c0ebda2a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92c1eca9-5596-4490-b609-0cec35d9c92e}" ma:internalName="TaxCatchAll" ma:showField="CatchAllData" ma:web="e86fda1c-c422-4190-8e7f-2671c0ebda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86fda1c-c422-4190-8e7f-2671c0ebda2a" xsi:nil="true"/>
    <lcf76f155ced4ddcb4097134ff3c332f xmlns="9be4f1ff-96bd-4823-bbc7-8fc2443bd28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ADA3BDB-25D5-4FA9-85CA-5617B23D2829}"/>
</file>

<file path=customXml/itemProps2.xml><?xml version="1.0" encoding="utf-8"?>
<ds:datastoreItem xmlns:ds="http://schemas.openxmlformats.org/officeDocument/2006/customXml" ds:itemID="{1CB38A6D-A435-450C-B75B-B215D407D906}"/>
</file>

<file path=customXml/itemProps3.xml><?xml version="1.0" encoding="utf-8"?>
<ds:datastoreItem xmlns:ds="http://schemas.openxmlformats.org/officeDocument/2006/customXml" ds:itemID="{9EA90204-5E68-45B5-B8C9-C20B05B4126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Ward</dc:creator>
  <cp:lastModifiedBy>J Ward</cp:lastModifiedBy>
  <cp:revision>1</cp:revision>
  <dcterms:created xsi:type="dcterms:W3CDTF">2024-01-23T15:22:33Z</dcterms:created>
  <dcterms:modified xsi:type="dcterms:W3CDTF">2024-01-23T15:23:20Z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0x0101007A59C2EF00613B43912B464FDA06E3DF</vt:lpwstr>
  </property>
</Properties>
</file>