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5" r:id="rId3"/>
    <p:sldId id="263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E73BE852-CA12-4AEA-9158-F28592A3C76D}">
          <p14:sldIdLst>
            <p14:sldId id="256"/>
            <p14:sldId id="265"/>
            <p14:sldId id="263"/>
            <p14:sldId id="259"/>
            <p14:sldId id="260"/>
            <p14:sldId id="261"/>
            <p14:sldId id="262"/>
            <p14:sldId id="26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57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A0668C-5CAC-42EE-8B0E-EF74B263B592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03E99E-0905-4F07-923D-E4C45B8450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67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A523-4ECF-4A6B-B970-08E7A94C842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3FBC-46DA-4943-AF1B-3BD2CAA5A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334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A523-4ECF-4A6B-B970-08E7A94C842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3FBC-46DA-4943-AF1B-3BD2CAA5A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375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A523-4ECF-4A6B-B970-08E7A94C842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3FBC-46DA-4943-AF1B-3BD2CAA5A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7422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A523-4ECF-4A6B-B970-08E7A94C842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3FBC-46DA-4943-AF1B-3BD2CAA5A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541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A523-4ECF-4A6B-B970-08E7A94C842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3FBC-46DA-4943-AF1B-3BD2CAA5A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216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A523-4ECF-4A6B-B970-08E7A94C842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3FBC-46DA-4943-AF1B-3BD2CAA5A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140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A523-4ECF-4A6B-B970-08E7A94C842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3FBC-46DA-4943-AF1B-3BD2CAA5A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290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A523-4ECF-4A6B-B970-08E7A94C842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3FBC-46DA-4943-AF1B-3BD2CAA5A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17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A523-4ECF-4A6B-B970-08E7A94C842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3FBC-46DA-4943-AF1B-3BD2CAA5A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111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A523-4ECF-4A6B-B970-08E7A94C842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3FBC-46DA-4943-AF1B-3BD2CAA5A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721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A523-4ECF-4A6B-B970-08E7A94C842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93FBC-46DA-4943-AF1B-3BD2CAA5A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81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BA523-4ECF-4A6B-B970-08E7A94C842B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E93FBC-46DA-4943-AF1B-3BD2CAA5A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092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NUL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NUL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nfinityteamwear.com/wp-content/uploads/2014/12/Christmas-Sce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1931987"/>
            <a:ext cx="7772400" cy="1470025"/>
          </a:xfrm>
        </p:spPr>
        <p:txBody>
          <a:bodyPr>
            <a:noAutofit/>
          </a:bodyPr>
          <a:lstStyle/>
          <a:p>
            <a:r>
              <a:rPr lang="en-GB" sz="6000" dirty="0">
                <a:solidFill>
                  <a:schemeClr val="bg1"/>
                </a:solidFill>
                <a:latin typeface="Sylfaen" panose="010A0502050306030303" pitchFamily="18" charset="0"/>
              </a:rPr>
              <a:t>Buxton Community School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71600" y="3455989"/>
            <a:ext cx="6400800" cy="1752600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Sylfaen" panose="010A0502050306030303" pitchFamily="18" charset="0"/>
              </a:rPr>
              <a:t>Christmas Hampers 2024</a:t>
            </a:r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62" y="174646"/>
            <a:ext cx="3960440" cy="612483"/>
          </a:xfrm>
          <a:prstGeom prst="rect">
            <a:avLst/>
          </a:prstGeom>
          <a:noFill/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13631755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nfinityteamwear.com/wp-content/uploads/2014/12/Christmas-Sce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6000" dirty="0">
                <a:solidFill>
                  <a:schemeClr val="bg1"/>
                </a:solidFill>
                <a:latin typeface="Sylfaen" panose="010A0502050306030303" pitchFamily="18" charset="0"/>
              </a:rPr>
              <a:t>Shop for Santa’s sleigh</a:t>
            </a:r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62" y="174646"/>
            <a:ext cx="3960440" cy="612483"/>
          </a:xfrm>
          <a:prstGeom prst="rect">
            <a:avLst/>
          </a:prstGeom>
          <a:noFill/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2165648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nfinityteamwear.com/wp-content/uploads/2014/12/Christmas-Sce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dirty="0">
                <a:solidFill>
                  <a:schemeClr val="bg1"/>
                </a:solidFill>
                <a:latin typeface="Sylfaen" panose="010A0502050306030303" pitchFamily="18" charset="0"/>
              </a:rPr>
              <a:t>For many years, the students of BCS have provided hampers for a range of people within the Buxton community.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395605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4352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nfinityteamwear.com/wp-content/uploads/2014/12/Christmas-Sce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dirty="0">
                <a:solidFill>
                  <a:schemeClr val="bg1"/>
                </a:solidFill>
                <a:latin typeface="Sylfaen" panose="010A0502050306030303" pitchFamily="18" charset="0"/>
              </a:rPr>
              <a:t>This year we want to fill Santa’s sleigh and provide hampers for as many people as possible.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395605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387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nfinityteamwear.com/wp-content/uploads/2014/12/Christmas-Sce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>
                <a:solidFill>
                  <a:schemeClr val="bg1"/>
                </a:solidFill>
                <a:latin typeface="Sylfaen" panose="010A0502050306030303" pitchFamily="18" charset="0"/>
              </a:rPr>
              <a:t>If each one of us brings in something for the sleigh, together we can make Christmas happy for many people</a:t>
            </a:r>
            <a:r>
              <a:rPr lang="en-GB" sz="5400" dirty="0">
                <a:solidFill>
                  <a:schemeClr val="bg1"/>
                </a:solidFill>
                <a:latin typeface="Sylfaen" panose="010A0502050306030303" pitchFamily="18" charset="0"/>
              </a:rPr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395605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36322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nfinityteamwear.com/wp-content/uploads/2014/12/Christmas-Sce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What could you bring in?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0" y="1340768"/>
            <a:ext cx="4038600" cy="4525963"/>
          </a:xfrm>
        </p:spPr>
        <p:txBody>
          <a:bodyPr/>
          <a:lstStyle/>
          <a:p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A pack of biscuits</a:t>
            </a:r>
          </a:p>
          <a:p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Some chocolate</a:t>
            </a:r>
          </a:p>
          <a:p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Packets of crisps or nuts</a:t>
            </a:r>
          </a:p>
          <a:p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Cakes</a:t>
            </a:r>
          </a:p>
          <a:p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Crackers</a:t>
            </a:r>
          </a:p>
          <a:p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Tinned goods- soup, beans, peas, carrots, fruit</a:t>
            </a:r>
          </a:p>
          <a:p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860032" y="1340767"/>
            <a:ext cx="4038600" cy="4525963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Tea bags</a:t>
            </a:r>
          </a:p>
          <a:p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Coffee</a:t>
            </a:r>
          </a:p>
          <a:p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Cordial or juices</a:t>
            </a:r>
          </a:p>
          <a:p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Toothpaste</a:t>
            </a:r>
          </a:p>
          <a:p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Shampoo</a:t>
            </a:r>
          </a:p>
          <a:p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Shower and bath gel</a:t>
            </a:r>
          </a:p>
          <a:p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Soap</a:t>
            </a:r>
          </a:p>
          <a:p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Sanitary products</a:t>
            </a:r>
          </a:p>
        </p:txBody>
      </p:sp>
    </p:spTree>
    <p:extLst>
      <p:ext uri="{BB962C8B-B14F-4D97-AF65-F5344CB8AC3E}">
        <p14:creationId xmlns:p14="http://schemas.microsoft.com/office/powerpoint/2010/main" val="42710621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nfinityteamwear.com/wp-content/uploads/2014/12/Christmas-Sce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3528" y="332656"/>
            <a:ext cx="8363272" cy="57935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5400" dirty="0">
              <a:solidFill>
                <a:srgbClr val="FF0000"/>
              </a:solidFill>
              <a:latin typeface="Sylfaen" panose="010A0502050306030303" pitchFamily="18" charset="0"/>
            </a:endParaRPr>
          </a:p>
          <a:p>
            <a:pPr marL="0" indent="0" algn="ctr">
              <a:buNone/>
            </a:pPr>
            <a:endParaRPr lang="en-GB" sz="5400" dirty="0">
              <a:solidFill>
                <a:srgbClr val="FF0000"/>
              </a:solidFill>
              <a:latin typeface="Sylfaen" panose="010A0502050306030303" pitchFamily="18" charset="0"/>
            </a:endParaRPr>
          </a:p>
          <a:p>
            <a:pPr marL="0" indent="0" algn="ctr">
              <a:buNone/>
            </a:pPr>
            <a:r>
              <a:rPr lang="en-GB" sz="3600" dirty="0">
                <a:solidFill>
                  <a:schemeClr val="bg1"/>
                </a:solidFill>
                <a:latin typeface="Sylfaen" panose="010A0502050306030303" pitchFamily="18" charset="0"/>
              </a:rPr>
              <a:t>The closing date for contributions is Monday 16 </a:t>
            </a:r>
            <a:r>
              <a:rPr lang="en-GB" sz="3600" baseline="30000" dirty="0" err="1">
                <a:solidFill>
                  <a:schemeClr val="bg1"/>
                </a:solidFill>
                <a:latin typeface="Sylfaen" panose="010A0502050306030303" pitchFamily="18" charset="0"/>
              </a:rPr>
              <a:t>th</a:t>
            </a:r>
            <a:r>
              <a:rPr lang="en-GB" sz="3600" dirty="0">
                <a:solidFill>
                  <a:schemeClr val="bg1"/>
                </a:solidFill>
                <a:latin typeface="Sylfaen" panose="010A0502050306030303" pitchFamily="18" charset="0"/>
              </a:rPr>
              <a:t> December.</a:t>
            </a:r>
          </a:p>
          <a:p>
            <a:pPr marL="0" indent="0" algn="ctr">
              <a:buNone/>
            </a:pPr>
            <a:r>
              <a:rPr lang="en-GB" sz="3600" dirty="0">
                <a:solidFill>
                  <a:schemeClr val="bg1"/>
                </a:solidFill>
                <a:latin typeface="Sylfaen" panose="010A0502050306030303" pitchFamily="18" charset="0"/>
              </a:rPr>
              <a:t>Please donate what you can and help make Christmas that little bit better for those in our community.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395605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38895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nfinityteamwear.com/wp-content/uploads/2014/12/Christmas-Sce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3528" y="332656"/>
            <a:ext cx="8363272" cy="57935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5400" dirty="0">
              <a:solidFill>
                <a:srgbClr val="FF0000"/>
              </a:solidFill>
              <a:latin typeface="Sylfaen" panose="010A0502050306030303" pitchFamily="18" charset="0"/>
            </a:endParaRPr>
          </a:p>
          <a:p>
            <a:pPr marL="0" indent="0" algn="ctr">
              <a:buNone/>
            </a:pPr>
            <a:endParaRPr lang="en-GB" sz="3600" dirty="0">
              <a:solidFill>
                <a:schemeClr val="bg1"/>
              </a:solidFill>
              <a:latin typeface="Sylfaen" panose="010A0502050306030303" pitchFamily="18" charset="0"/>
            </a:endParaRPr>
          </a:p>
          <a:p>
            <a:pPr marL="0" indent="0" algn="ctr">
              <a:buNone/>
            </a:pPr>
            <a:endParaRPr lang="en-GB" sz="3600" dirty="0">
              <a:solidFill>
                <a:schemeClr val="bg1"/>
              </a:solidFill>
              <a:latin typeface="Sylfaen" panose="010A0502050306030303" pitchFamily="18" charset="0"/>
            </a:endParaRPr>
          </a:p>
          <a:p>
            <a:pPr marL="0" indent="0" algn="ctr">
              <a:buNone/>
            </a:pPr>
            <a:r>
              <a:rPr lang="en-GB" sz="3600" dirty="0">
                <a:solidFill>
                  <a:schemeClr val="bg1"/>
                </a:solidFill>
                <a:latin typeface="Sylfaen" panose="010A0502050306030303" pitchFamily="18" charset="0"/>
              </a:rPr>
              <a:t>You will find Santa’s sleigh in both the hub and the Sixth Form Study Centre.</a:t>
            </a:r>
          </a:p>
          <a:p>
            <a:pPr marL="0" indent="0" algn="ctr">
              <a:buNone/>
            </a:pPr>
            <a:r>
              <a:rPr lang="en-GB" sz="3600" dirty="0">
                <a:solidFill>
                  <a:schemeClr val="bg1"/>
                </a:solidFill>
                <a:latin typeface="Sylfaen" panose="010A0502050306030303" pitchFamily="18" charset="0"/>
              </a:rPr>
              <a:t>Please put your donations in either.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395605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68909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169</Words>
  <Application>Microsoft Office PowerPoint</Application>
  <PresentationFormat>On-screen Show (4:3)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Sylfaen</vt:lpstr>
      <vt:lpstr>Office Theme</vt:lpstr>
      <vt:lpstr>Buxton Community School</vt:lpstr>
      <vt:lpstr>Shop for Santa’s sleigh</vt:lpstr>
      <vt:lpstr>PowerPoint Presentation</vt:lpstr>
      <vt:lpstr>PowerPoint Presentation</vt:lpstr>
      <vt:lpstr>PowerPoint Presentation</vt:lpstr>
      <vt:lpstr>What could you bring in?</vt:lpstr>
      <vt:lpstr>PowerPoint Presentation</vt:lpstr>
      <vt:lpstr>PowerPoint Presentation</vt:lpstr>
    </vt:vector>
  </TitlesOfParts>
  <Company>Buxton Community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Buxton Community School</dc:title>
  <dc:creator>C Buckley</dc:creator>
  <cp:lastModifiedBy>C Buckley</cp:lastModifiedBy>
  <cp:revision>19</cp:revision>
  <dcterms:created xsi:type="dcterms:W3CDTF">2015-11-09T14:30:04Z</dcterms:created>
  <dcterms:modified xsi:type="dcterms:W3CDTF">2024-11-28T07:42:30Z</dcterms:modified>
</cp:coreProperties>
</file>