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6F54AD-6427-5DD8-7425-2E52134C1290}" v="401" dt="2024-01-23T12:11:27.615"/>
    <p1510:client id="{7DA665C1-49DA-4706-AB49-7A947CC1539D}" v="81" dt="2024-01-23T09:44:57.604"/>
    <p1510:client id="{A0F4F5AA-FF95-FDF3-8580-A08B4B50E7A6}" v="16" dt="2024-01-23T14:49:05.4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Ingham" userId="S::lingham@buxton.derbyshire.sch.uk::909accd1-d4e7-49ad-a81e-9f5b4a2e51cd" providerId="AD" clId="Web-{5B6F54AD-6427-5DD8-7425-2E52134C1290}"/>
    <pc:docChg chg="addSld delSld modSld">
      <pc:chgData name="L Ingham" userId="S::lingham@buxton.derbyshire.sch.uk::909accd1-d4e7-49ad-a81e-9f5b4a2e51cd" providerId="AD" clId="Web-{5B6F54AD-6427-5DD8-7425-2E52134C1290}" dt="2024-01-23T12:11:27.615" v="383"/>
      <pc:docMkLst>
        <pc:docMk/>
      </pc:docMkLst>
      <pc:sldChg chg="modSp">
        <pc:chgData name="L Ingham" userId="S::lingham@buxton.derbyshire.sch.uk::909accd1-d4e7-49ad-a81e-9f5b4a2e51cd" providerId="AD" clId="Web-{5B6F54AD-6427-5DD8-7425-2E52134C1290}" dt="2024-01-23T10:14:17.499" v="346" actId="20577"/>
        <pc:sldMkLst>
          <pc:docMk/>
          <pc:sldMk cId="109857222" sldId="256"/>
        </pc:sldMkLst>
        <pc:spChg chg="mod">
          <ac:chgData name="L Ingham" userId="S::lingham@buxton.derbyshire.sch.uk::909accd1-d4e7-49ad-a81e-9f5b4a2e51cd" providerId="AD" clId="Web-{5B6F54AD-6427-5DD8-7425-2E52134C1290}" dt="2024-01-23T10:14:17.499" v="346" actId="20577"/>
          <ac:spMkLst>
            <pc:docMk/>
            <pc:sldMk cId="109857222" sldId="256"/>
            <ac:spMk id="3" creationId="{00000000-0000-0000-0000-000000000000}"/>
          </ac:spMkLst>
        </pc:spChg>
      </pc:sldChg>
      <pc:sldChg chg="addSp delSp modSp addAnim">
        <pc:chgData name="L Ingham" userId="S::lingham@buxton.derbyshire.sch.uk::909accd1-d4e7-49ad-a81e-9f5b4a2e51cd" providerId="AD" clId="Web-{5B6F54AD-6427-5DD8-7425-2E52134C1290}" dt="2024-01-23T09:48:42.341" v="31"/>
        <pc:sldMkLst>
          <pc:docMk/>
          <pc:sldMk cId="342309995" sldId="257"/>
        </pc:sldMkLst>
        <pc:spChg chg="mod">
          <ac:chgData name="L Ingham" userId="S::lingham@buxton.derbyshire.sch.uk::909accd1-d4e7-49ad-a81e-9f5b4a2e51cd" providerId="AD" clId="Web-{5B6F54AD-6427-5DD8-7425-2E52134C1290}" dt="2024-01-23T09:48:27.294" v="28" actId="20577"/>
          <ac:spMkLst>
            <pc:docMk/>
            <pc:sldMk cId="342309995" sldId="257"/>
            <ac:spMk id="6" creationId="{E295B106-D222-2438-4FAE-589155D3385D}"/>
          </ac:spMkLst>
        </pc:spChg>
        <pc:picChg chg="add del mod">
          <ac:chgData name="L Ingham" userId="S::lingham@buxton.derbyshire.sch.uk::909accd1-d4e7-49ad-a81e-9f5b4a2e51cd" providerId="AD" clId="Web-{5B6F54AD-6427-5DD8-7425-2E52134C1290}" dt="2024-01-23T09:47:06.291" v="10"/>
          <ac:picMkLst>
            <pc:docMk/>
            <pc:sldMk cId="342309995" sldId="257"/>
            <ac:picMk id="3" creationId="{16D3CB67-D7F3-E846-13E2-61F2CA145DF2}"/>
          </ac:picMkLst>
        </pc:picChg>
        <pc:picChg chg="add mod">
          <ac:chgData name="L Ingham" userId="S::lingham@buxton.derbyshire.sch.uk::909accd1-d4e7-49ad-a81e-9f5b4a2e51cd" providerId="AD" clId="Web-{5B6F54AD-6427-5DD8-7425-2E52134C1290}" dt="2024-01-23T09:48:08.981" v="26" actId="1076"/>
          <ac:picMkLst>
            <pc:docMk/>
            <pc:sldMk cId="342309995" sldId="257"/>
            <ac:picMk id="4" creationId="{AF1AB0BA-81C2-877D-D14D-04754AF8A848}"/>
          </ac:picMkLst>
        </pc:picChg>
      </pc:sldChg>
      <pc:sldChg chg="addSp delSp modSp new addAnim">
        <pc:chgData name="L Ingham" userId="S::lingham@buxton.derbyshire.sch.uk::909accd1-d4e7-49ad-a81e-9f5b4a2e51cd" providerId="AD" clId="Web-{5B6F54AD-6427-5DD8-7425-2E52134C1290}" dt="2024-01-23T09:55:12.838" v="133"/>
        <pc:sldMkLst>
          <pc:docMk/>
          <pc:sldMk cId="3863033171" sldId="258"/>
        </pc:sldMkLst>
        <pc:spChg chg="mod">
          <ac:chgData name="L Ingham" userId="S::lingham@buxton.derbyshire.sch.uk::909accd1-d4e7-49ad-a81e-9f5b4a2e51cd" providerId="AD" clId="Web-{5B6F54AD-6427-5DD8-7425-2E52134C1290}" dt="2024-01-23T09:53:35.022" v="105" actId="1076"/>
          <ac:spMkLst>
            <pc:docMk/>
            <pc:sldMk cId="3863033171" sldId="258"/>
            <ac:spMk id="2" creationId="{45D6C646-C96F-B4B3-CBB4-533689BA99C4}"/>
          </ac:spMkLst>
        </pc:spChg>
        <pc:spChg chg="del">
          <ac:chgData name="L Ingham" userId="S::lingham@buxton.derbyshire.sch.uk::909accd1-d4e7-49ad-a81e-9f5b4a2e51cd" providerId="AD" clId="Web-{5B6F54AD-6427-5DD8-7425-2E52134C1290}" dt="2024-01-23T09:50:10.547" v="61"/>
          <ac:spMkLst>
            <pc:docMk/>
            <pc:sldMk cId="3863033171" sldId="258"/>
            <ac:spMk id="3" creationId="{2BD36A41-3807-1A8D-FE3A-6604B4355E3A}"/>
          </ac:spMkLst>
        </pc:spChg>
        <pc:spChg chg="add mod">
          <ac:chgData name="L Ingham" userId="S::lingham@buxton.derbyshire.sch.uk::909accd1-d4e7-49ad-a81e-9f5b4a2e51cd" providerId="AD" clId="Web-{5B6F54AD-6427-5DD8-7425-2E52134C1290}" dt="2024-01-23T09:54:37.290" v="126" actId="20577"/>
          <ac:spMkLst>
            <pc:docMk/>
            <pc:sldMk cId="3863033171" sldId="258"/>
            <ac:spMk id="4" creationId="{33C26E16-B319-6135-D08A-9FC68425C6E1}"/>
          </ac:spMkLst>
        </pc:spChg>
        <pc:spChg chg="add del mod">
          <ac:chgData name="L Ingham" userId="S::lingham@buxton.derbyshire.sch.uk::909accd1-d4e7-49ad-a81e-9f5b4a2e51cd" providerId="AD" clId="Web-{5B6F54AD-6427-5DD8-7425-2E52134C1290}" dt="2024-01-23T09:54:27.977" v="123" actId="14100"/>
          <ac:spMkLst>
            <pc:docMk/>
            <pc:sldMk cId="3863033171" sldId="258"/>
            <ac:spMk id="5" creationId="{55661683-767E-5352-64A3-073B8201FF46}"/>
          </ac:spMkLst>
        </pc:spChg>
        <pc:spChg chg="add mod">
          <ac:chgData name="L Ingham" userId="S::lingham@buxton.derbyshire.sch.uk::909accd1-d4e7-49ad-a81e-9f5b4a2e51cd" providerId="AD" clId="Web-{5B6F54AD-6427-5DD8-7425-2E52134C1290}" dt="2024-01-23T09:54:57.978" v="130" actId="1076"/>
          <ac:spMkLst>
            <pc:docMk/>
            <pc:sldMk cId="3863033171" sldId="258"/>
            <ac:spMk id="6" creationId="{F6183DA2-239F-706F-FFB5-6BC544F5C204}"/>
          </ac:spMkLst>
        </pc:spChg>
        <pc:spChg chg="add del mod">
          <ac:chgData name="L Ingham" userId="S::lingham@buxton.derbyshire.sch.uk::909accd1-d4e7-49ad-a81e-9f5b4a2e51cd" providerId="AD" clId="Web-{5B6F54AD-6427-5DD8-7425-2E52134C1290}" dt="2024-01-23T09:52:19.707" v="93"/>
          <ac:spMkLst>
            <pc:docMk/>
            <pc:sldMk cId="3863033171" sldId="258"/>
            <ac:spMk id="7" creationId="{2D884032-6C70-2246-1C0D-5F5083DAED55}"/>
          </ac:spMkLst>
        </pc:spChg>
      </pc:sldChg>
      <pc:sldChg chg="addSp modSp new addAnim">
        <pc:chgData name="L Ingham" userId="S::lingham@buxton.derbyshire.sch.uk::909accd1-d4e7-49ad-a81e-9f5b4a2e51cd" providerId="AD" clId="Web-{5B6F54AD-6427-5DD8-7425-2E52134C1290}" dt="2024-01-23T10:05:17.701" v="218" actId="14100"/>
        <pc:sldMkLst>
          <pc:docMk/>
          <pc:sldMk cId="1126682839" sldId="259"/>
        </pc:sldMkLst>
        <pc:spChg chg="mod">
          <ac:chgData name="L Ingham" userId="S::lingham@buxton.derbyshire.sch.uk::909accd1-d4e7-49ad-a81e-9f5b4a2e51cd" providerId="AD" clId="Web-{5B6F54AD-6427-5DD8-7425-2E52134C1290}" dt="2024-01-23T09:59:21.503" v="170" actId="20577"/>
          <ac:spMkLst>
            <pc:docMk/>
            <pc:sldMk cId="1126682839" sldId="259"/>
            <ac:spMk id="2" creationId="{9A7932B9-EF6B-D949-E270-3284E822912A}"/>
          </ac:spMkLst>
        </pc:spChg>
        <pc:spChg chg="mod">
          <ac:chgData name="L Ingham" userId="S::lingham@buxton.derbyshire.sch.uk::909accd1-d4e7-49ad-a81e-9f5b4a2e51cd" providerId="AD" clId="Web-{5B6F54AD-6427-5DD8-7425-2E52134C1290}" dt="2024-01-23T10:04:12.339" v="210" actId="1076"/>
          <ac:spMkLst>
            <pc:docMk/>
            <pc:sldMk cId="1126682839" sldId="259"/>
            <ac:spMk id="3" creationId="{6C9FD004-3CEE-325B-3CCD-AAEC153EE463}"/>
          </ac:spMkLst>
        </pc:spChg>
        <pc:spChg chg="add mod">
          <ac:chgData name="L Ingham" userId="S::lingham@buxton.derbyshire.sch.uk::909accd1-d4e7-49ad-a81e-9f5b4a2e51cd" providerId="AD" clId="Web-{5B6F54AD-6427-5DD8-7425-2E52134C1290}" dt="2024-01-23T10:05:17.701" v="218" actId="14100"/>
          <ac:spMkLst>
            <pc:docMk/>
            <pc:sldMk cId="1126682839" sldId="259"/>
            <ac:spMk id="4" creationId="{9304138F-0438-5D9A-654E-3993FED46B7B}"/>
          </ac:spMkLst>
        </pc:spChg>
      </pc:sldChg>
      <pc:sldChg chg="modSp new">
        <pc:chgData name="L Ingham" userId="S::lingham@buxton.derbyshire.sch.uk::909accd1-d4e7-49ad-a81e-9f5b4a2e51cd" providerId="AD" clId="Web-{5B6F54AD-6427-5DD8-7425-2E52134C1290}" dt="2024-01-23T10:09:10.598" v="339" actId="20577"/>
        <pc:sldMkLst>
          <pc:docMk/>
          <pc:sldMk cId="3552501264" sldId="260"/>
        </pc:sldMkLst>
        <pc:spChg chg="mod">
          <ac:chgData name="L Ingham" userId="S::lingham@buxton.derbyshire.sch.uk::909accd1-d4e7-49ad-a81e-9f5b4a2e51cd" providerId="AD" clId="Web-{5B6F54AD-6427-5DD8-7425-2E52134C1290}" dt="2024-01-23T10:09:10.598" v="339" actId="20577"/>
          <ac:spMkLst>
            <pc:docMk/>
            <pc:sldMk cId="3552501264" sldId="260"/>
            <ac:spMk id="2" creationId="{9BD6C121-9BCC-AE27-6D3A-AF0BB45DBE5B}"/>
          </ac:spMkLst>
        </pc:spChg>
        <pc:spChg chg="mod">
          <ac:chgData name="L Ingham" userId="S::lingham@buxton.derbyshire.sch.uk::909accd1-d4e7-49ad-a81e-9f5b4a2e51cd" providerId="AD" clId="Web-{5B6F54AD-6427-5DD8-7425-2E52134C1290}" dt="2024-01-23T10:08:47.801" v="321" actId="20577"/>
          <ac:spMkLst>
            <pc:docMk/>
            <pc:sldMk cId="3552501264" sldId="260"/>
            <ac:spMk id="3" creationId="{D86279F4-9B8E-3CCC-A5CD-7DB758663891}"/>
          </ac:spMkLst>
        </pc:spChg>
      </pc:sldChg>
      <pc:sldChg chg="addSp modSp new">
        <pc:chgData name="L Ingham" userId="S::lingham@buxton.derbyshire.sch.uk::909accd1-d4e7-49ad-a81e-9f5b4a2e51cd" providerId="AD" clId="Web-{5B6F54AD-6427-5DD8-7425-2E52134C1290}" dt="2024-01-23T12:09:31.846" v="366" actId="1076"/>
        <pc:sldMkLst>
          <pc:docMk/>
          <pc:sldMk cId="1199877059" sldId="261"/>
        </pc:sldMkLst>
        <pc:picChg chg="add mod">
          <ac:chgData name="L Ingham" userId="S::lingham@buxton.derbyshire.sch.uk::909accd1-d4e7-49ad-a81e-9f5b4a2e51cd" providerId="AD" clId="Web-{5B6F54AD-6427-5DD8-7425-2E52134C1290}" dt="2024-01-23T12:09:31.846" v="366" actId="1076"/>
          <ac:picMkLst>
            <pc:docMk/>
            <pc:sldMk cId="1199877059" sldId="261"/>
            <ac:picMk id="2" creationId="{24C93250-E111-F832-0F88-FAA7F59A5C49}"/>
          </ac:picMkLst>
        </pc:picChg>
      </pc:sldChg>
      <pc:sldChg chg="addSp modSp add replId">
        <pc:chgData name="L Ingham" userId="S::lingham@buxton.derbyshire.sch.uk::909accd1-d4e7-49ad-a81e-9f5b4a2e51cd" providerId="AD" clId="Web-{5B6F54AD-6427-5DD8-7425-2E52134C1290}" dt="2024-01-23T12:09:41.659" v="369" actId="1076"/>
        <pc:sldMkLst>
          <pc:docMk/>
          <pc:sldMk cId="206253193" sldId="262"/>
        </pc:sldMkLst>
        <pc:picChg chg="add mod">
          <ac:chgData name="L Ingham" userId="S::lingham@buxton.derbyshire.sch.uk::909accd1-d4e7-49ad-a81e-9f5b4a2e51cd" providerId="AD" clId="Web-{5B6F54AD-6427-5DD8-7425-2E52134C1290}" dt="2024-01-23T12:09:41.659" v="369" actId="1076"/>
          <ac:picMkLst>
            <pc:docMk/>
            <pc:sldMk cId="206253193" sldId="262"/>
            <ac:picMk id="2" creationId="{C845F392-452B-B87A-CBF0-0EFD6B558942}"/>
          </ac:picMkLst>
        </pc:picChg>
      </pc:sldChg>
      <pc:sldChg chg="addSp modSp add replId">
        <pc:chgData name="L Ingham" userId="S::lingham@buxton.derbyshire.sch.uk::909accd1-d4e7-49ad-a81e-9f5b4a2e51cd" providerId="AD" clId="Web-{5B6F54AD-6427-5DD8-7425-2E52134C1290}" dt="2024-01-23T12:09:49.565" v="372" actId="1076"/>
        <pc:sldMkLst>
          <pc:docMk/>
          <pc:sldMk cId="2631117741" sldId="263"/>
        </pc:sldMkLst>
        <pc:picChg chg="add mod">
          <ac:chgData name="L Ingham" userId="S::lingham@buxton.derbyshire.sch.uk::909accd1-d4e7-49ad-a81e-9f5b4a2e51cd" providerId="AD" clId="Web-{5B6F54AD-6427-5DD8-7425-2E52134C1290}" dt="2024-01-23T12:09:49.565" v="372" actId="1076"/>
          <ac:picMkLst>
            <pc:docMk/>
            <pc:sldMk cId="2631117741" sldId="263"/>
            <ac:picMk id="2" creationId="{460BA23A-0262-520C-9055-CDCE62C767A6}"/>
          </ac:picMkLst>
        </pc:picChg>
      </pc:sldChg>
      <pc:sldChg chg="addSp delSp modSp add replId">
        <pc:chgData name="L Ingham" userId="S::lingham@buxton.derbyshire.sch.uk::909accd1-d4e7-49ad-a81e-9f5b4a2e51cd" providerId="AD" clId="Web-{5B6F54AD-6427-5DD8-7425-2E52134C1290}" dt="2024-01-23T12:10:00.300" v="375" actId="1076"/>
        <pc:sldMkLst>
          <pc:docMk/>
          <pc:sldMk cId="2891357111" sldId="264"/>
        </pc:sldMkLst>
        <pc:picChg chg="add del mod">
          <ac:chgData name="L Ingham" userId="S::lingham@buxton.derbyshire.sch.uk::909accd1-d4e7-49ad-a81e-9f5b4a2e51cd" providerId="AD" clId="Web-{5B6F54AD-6427-5DD8-7425-2E52134C1290}" dt="2024-01-23T12:06:22.448" v="357"/>
          <ac:picMkLst>
            <pc:docMk/>
            <pc:sldMk cId="2891357111" sldId="264"/>
            <ac:picMk id="2" creationId="{9BFC615E-10FC-6390-0C59-A2C3AFEE1FA1}"/>
          </ac:picMkLst>
        </pc:picChg>
        <pc:picChg chg="add mod">
          <ac:chgData name="L Ingham" userId="S::lingham@buxton.derbyshire.sch.uk::909accd1-d4e7-49ad-a81e-9f5b4a2e51cd" providerId="AD" clId="Web-{5B6F54AD-6427-5DD8-7425-2E52134C1290}" dt="2024-01-23T12:10:00.300" v="375" actId="1076"/>
          <ac:picMkLst>
            <pc:docMk/>
            <pc:sldMk cId="2891357111" sldId="264"/>
            <ac:picMk id="3" creationId="{0ABDCEB9-9E51-3D4E-372E-FA2266602909}"/>
          </ac:picMkLst>
        </pc:picChg>
      </pc:sldChg>
      <pc:sldChg chg="addSp modSp new">
        <pc:chgData name="L Ingham" userId="S::lingham@buxton.derbyshire.sch.uk::909accd1-d4e7-49ad-a81e-9f5b4a2e51cd" providerId="AD" clId="Web-{5B6F54AD-6427-5DD8-7425-2E52134C1290}" dt="2024-01-23T12:10:05.784" v="377" actId="1076"/>
        <pc:sldMkLst>
          <pc:docMk/>
          <pc:sldMk cId="810885530" sldId="265"/>
        </pc:sldMkLst>
        <pc:picChg chg="add mod">
          <ac:chgData name="L Ingham" userId="S::lingham@buxton.derbyshire.sch.uk::909accd1-d4e7-49ad-a81e-9f5b4a2e51cd" providerId="AD" clId="Web-{5B6F54AD-6427-5DD8-7425-2E52134C1290}" dt="2024-01-23T12:10:05.784" v="377" actId="1076"/>
          <ac:picMkLst>
            <pc:docMk/>
            <pc:sldMk cId="810885530" sldId="265"/>
            <ac:picMk id="2" creationId="{6CE31B28-634C-F59B-73EB-912645A4B3AB}"/>
          </ac:picMkLst>
        </pc:picChg>
      </pc:sldChg>
      <pc:sldChg chg="addSp modSp add replId">
        <pc:chgData name="L Ingham" userId="S::lingham@buxton.derbyshire.sch.uk::909accd1-d4e7-49ad-a81e-9f5b4a2e51cd" providerId="AD" clId="Web-{5B6F54AD-6427-5DD8-7425-2E52134C1290}" dt="2024-01-23T12:11:19.865" v="381" actId="1076"/>
        <pc:sldMkLst>
          <pc:docMk/>
          <pc:sldMk cId="2979622151" sldId="266"/>
        </pc:sldMkLst>
        <pc:picChg chg="add mod">
          <ac:chgData name="L Ingham" userId="S::lingham@buxton.derbyshire.sch.uk::909accd1-d4e7-49ad-a81e-9f5b4a2e51cd" providerId="AD" clId="Web-{5B6F54AD-6427-5DD8-7425-2E52134C1290}" dt="2024-01-23T12:11:19.865" v="381" actId="1076"/>
          <ac:picMkLst>
            <pc:docMk/>
            <pc:sldMk cId="2979622151" sldId="266"/>
            <ac:picMk id="2" creationId="{9F6D2B3D-9C6E-B0F2-6C2E-A45D79C8620A}"/>
          </ac:picMkLst>
        </pc:picChg>
      </pc:sldChg>
      <pc:sldChg chg="add del replId">
        <pc:chgData name="L Ingham" userId="S::lingham@buxton.derbyshire.sch.uk::909accd1-d4e7-49ad-a81e-9f5b4a2e51cd" providerId="AD" clId="Web-{5B6F54AD-6427-5DD8-7425-2E52134C1290}" dt="2024-01-23T12:11:26.600" v="382"/>
        <pc:sldMkLst>
          <pc:docMk/>
          <pc:sldMk cId="2712510141" sldId="267"/>
        </pc:sldMkLst>
      </pc:sldChg>
      <pc:sldChg chg="add del replId">
        <pc:chgData name="L Ingham" userId="S::lingham@buxton.derbyshire.sch.uk::909accd1-d4e7-49ad-a81e-9f5b4a2e51cd" providerId="AD" clId="Web-{5B6F54AD-6427-5DD8-7425-2E52134C1290}" dt="2024-01-23T12:11:27.615" v="383"/>
        <pc:sldMkLst>
          <pc:docMk/>
          <pc:sldMk cId="2680837795" sldId="268"/>
        </pc:sldMkLst>
      </pc:sldChg>
    </pc:docChg>
  </pc:docChgLst>
  <pc:docChgLst>
    <pc:chgData clId="Web-{A0F4F5AA-FF95-FDF3-8580-A08B4B50E7A6}"/>
    <pc:docChg chg="modSld">
      <pc:chgData name="" userId="" providerId="" clId="Web-{A0F4F5AA-FF95-FDF3-8580-A08B4B50E7A6}" dt="2024-01-23T14:46:46.275" v="2" actId="20577"/>
      <pc:docMkLst>
        <pc:docMk/>
      </pc:docMkLst>
      <pc:sldChg chg="modSp">
        <pc:chgData name="" userId="" providerId="" clId="Web-{A0F4F5AA-FF95-FDF3-8580-A08B4B50E7A6}" dt="2024-01-23T14:46:46.275" v="2" actId="20577"/>
        <pc:sldMkLst>
          <pc:docMk/>
          <pc:sldMk cId="109857222" sldId="256"/>
        </pc:sldMkLst>
        <pc:spChg chg="mod">
          <ac:chgData name="" userId="" providerId="" clId="Web-{A0F4F5AA-FF95-FDF3-8580-A08B4B50E7A6}" dt="2024-01-23T14:46:46.275" v="2" actId="20577"/>
          <ac:spMkLst>
            <pc:docMk/>
            <pc:sldMk cId="109857222" sldId="256"/>
            <ac:spMk id="3" creationId="{00000000-0000-0000-0000-000000000000}"/>
          </ac:spMkLst>
        </pc:spChg>
      </pc:sldChg>
    </pc:docChg>
  </pc:docChgLst>
  <pc:docChgLst>
    <pc:chgData name="L Ingham" userId="S::lingham@buxton.derbyshire.sch.uk::909accd1-d4e7-49ad-a81e-9f5b4a2e51cd" providerId="AD" clId="Web-{A0F4F5AA-FF95-FDF3-8580-A08B4B50E7A6}"/>
    <pc:docChg chg="modSld">
      <pc:chgData name="L Ingham" userId="S::lingham@buxton.derbyshire.sch.uk::909accd1-d4e7-49ad-a81e-9f5b4a2e51cd" providerId="AD" clId="Web-{A0F4F5AA-FF95-FDF3-8580-A08B4B50E7A6}" dt="2024-01-23T14:49:05.437" v="11" actId="20577"/>
      <pc:docMkLst>
        <pc:docMk/>
      </pc:docMkLst>
      <pc:sldChg chg="modSp">
        <pc:chgData name="L Ingham" userId="S::lingham@buxton.derbyshire.sch.uk::909accd1-d4e7-49ad-a81e-9f5b4a2e51cd" providerId="AD" clId="Web-{A0F4F5AA-FF95-FDF3-8580-A08B4B50E7A6}" dt="2024-01-23T14:46:49.463" v="0" actId="20577"/>
        <pc:sldMkLst>
          <pc:docMk/>
          <pc:sldMk cId="109857222" sldId="256"/>
        </pc:sldMkLst>
        <pc:spChg chg="mod">
          <ac:chgData name="L Ingham" userId="S::lingham@buxton.derbyshire.sch.uk::909accd1-d4e7-49ad-a81e-9f5b4a2e51cd" providerId="AD" clId="Web-{A0F4F5AA-FF95-FDF3-8580-A08B4B50E7A6}" dt="2024-01-23T14:46:49.463" v="0" actId="20577"/>
          <ac:spMkLst>
            <pc:docMk/>
            <pc:sldMk cId="109857222" sldId="256"/>
            <ac:spMk id="3" creationId="{00000000-0000-0000-0000-000000000000}"/>
          </ac:spMkLst>
        </pc:spChg>
      </pc:sldChg>
      <pc:sldChg chg="modSp">
        <pc:chgData name="L Ingham" userId="S::lingham@buxton.derbyshire.sch.uk::909accd1-d4e7-49ad-a81e-9f5b4a2e51cd" providerId="AD" clId="Web-{A0F4F5AA-FF95-FDF3-8580-A08B4B50E7A6}" dt="2024-01-23T14:49:05.437" v="11" actId="20577"/>
        <pc:sldMkLst>
          <pc:docMk/>
          <pc:sldMk cId="3552501264" sldId="260"/>
        </pc:sldMkLst>
        <pc:spChg chg="mod">
          <ac:chgData name="L Ingham" userId="S::lingham@buxton.derbyshire.sch.uk::909accd1-d4e7-49ad-a81e-9f5b4a2e51cd" providerId="AD" clId="Web-{A0F4F5AA-FF95-FDF3-8580-A08B4B50E7A6}" dt="2024-01-23T14:49:05.437" v="11" actId="20577"/>
          <ac:spMkLst>
            <pc:docMk/>
            <pc:sldMk cId="3552501264" sldId="260"/>
            <ac:spMk id="3" creationId="{D86279F4-9B8E-3CCC-A5CD-7DB758663891}"/>
          </ac:spMkLst>
        </pc:spChg>
      </pc:sldChg>
    </pc:docChg>
  </pc:docChgLst>
  <pc:docChgLst>
    <pc:chgData name="L Ingham" userId="S::lingham@buxton.derbyshire.sch.uk::909accd1-d4e7-49ad-a81e-9f5b4a2e51cd" providerId="AD" clId="Web-{7DA665C1-49DA-4706-AB49-7A947CC1539D}"/>
    <pc:docChg chg="addSld modSld">
      <pc:chgData name="L Ingham" userId="S::lingham@buxton.derbyshire.sch.uk::909accd1-d4e7-49ad-a81e-9f5b4a2e51cd" providerId="AD" clId="Web-{7DA665C1-49DA-4706-AB49-7A947CC1539D}" dt="2024-01-23T09:44:57.604" v="84" actId="20577"/>
      <pc:docMkLst>
        <pc:docMk/>
      </pc:docMkLst>
      <pc:sldChg chg="addSp delSp modSp mod setBg">
        <pc:chgData name="L Ingham" userId="S::lingham@buxton.derbyshire.sch.uk::909accd1-d4e7-49ad-a81e-9f5b4a2e51cd" providerId="AD" clId="Web-{7DA665C1-49DA-4706-AB49-7A947CC1539D}" dt="2024-01-23T09:43:29.774" v="69" actId="20577"/>
        <pc:sldMkLst>
          <pc:docMk/>
          <pc:sldMk cId="109857222" sldId="256"/>
        </pc:sldMkLst>
        <pc:spChg chg="mod">
          <ac:chgData name="L Ingham" userId="S::lingham@buxton.derbyshire.sch.uk::909accd1-d4e7-49ad-a81e-9f5b4a2e51cd" providerId="AD" clId="Web-{7DA665C1-49DA-4706-AB49-7A947CC1539D}" dt="2024-01-23T09:43:29.774" v="69" actId="20577"/>
          <ac:spMkLst>
            <pc:docMk/>
            <pc:sldMk cId="109857222" sldId="256"/>
            <ac:spMk id="2" creationId="{00000000-0000-0000-0000-000000000000}"/>
          </ac:spMkLst>
        </pc:spChg>
        <pc:spChg chg="mod">
          <ac:chgData name="L Ingham" userId="S::lingham@buxton.derbyshire.sch.uk::909accd1-d4e7-49ad-a81e-9f5b4a2e51cd" providerId="AD" clId="Web-{7DA665C1-49DA-4706-AB49-7A947CC1539D}" dt="2024-01-23T09:42:43.055" v="62" actId="20577"/>
          <ac:spMkLst>
            <pc:docMk/>
            <pc:sldMk cId="109857222" sldId="256"/>
            <ac:spMk id="3" creationId="{00000000-0000-0000-0000-000000000000}"/>
          </ac:spMkLst>
        </pc:spChg>
        <pc:spChg chg="add del">
          <ac:chgData name="L Ingham" userId="S::lingham@buxton.derbyshire.sch.uk::909accd1-d4e7-49ad-a81e-9f5b4a2e51cd" providerId="AD" clId="Web-{7DA665C1-49DA-4706-AB49-7A947CC1539D}" dt="2024-01-22T22:49:58.546" v="22"/>
          <ac:spMkLst>
            <pc:docMk/>
            <pc:sldMk cId="109857222" sldId="256"/>
            <ac:spMk id="8" creationId="{4522B21E-B2B9-4C72-9A71-C87EFD137480}"/>
          </ac:spMkLst>
        </pc:spChg>
        <pc:spChg chg="add del">
          <ac:chgData name="L Ingham" userId="S::lingham@buxton.derbyshire.sch.uk::909accd1-d4e7-49ad-a81e-9f5b4a2e51cd" providerId="AD" clId="Web-{7DA665C1-49DA-4706-AB49-7A947CC1539D}" dt="2024-01-22T22:49:58.546" v="22"/>
          <ac:spMkLst>
            <pc:docMk/>
            <pc:sldMk cId="109857222" sldId="256"/>
            <ac:spMk id="10" creationId="{5EB7D2A2-F448-44D4-938C-DC84CBCB3B1E}"/>
          </ac:spMkLst>
        </pc:spChg>
        <pc:spChg chg="add del">
          <ac:chgData name="L Ingham" userId="S::lingham@buxton.derbyshire.sch.uk::909accd1-d4e7-49ad-a81e-9f5b4a2e51cd" providerId="AD" clId="Web-{7DA665C1-49DA-4706-AB49-7A947CC1539D}" dt="2024-01-22T22:49:58.546" v="22"/>
          <ac:spMkLst>
            <pc:docMk/>
            <pc:sldMk cId="109857222" sldId="256"/>
            <ac:spMk id="12" creationId="{871AEA07-1E14-44B4-8E55-64EF049CD66F}"/>
          </ac:spMkLst>
        </pc:spChg>
        <pc:spChg chg="add">
          <ac:chgData name="L Ingham" userId="S::lingham@buxton.derbyshire.sch.uk::909accd1-d4e7-49ad-a81e-9f5b4a2e51cd" providerId="AD" clId="Web-{7DA665C1-49DA-4706-AB49-7A947CC1539D}" dt="2024-01-22T22:50:04.608" v="25"/>
          <ac:spMkLst>
            <pc:docMk/>
            <pc:sldMk cId="109857222" sldId="256"/>
            <ac:spMk id="15" creationId="{7653717E-6F8C-43E0-9893-C03AE87D18D6}"/>
          </ac:spMkLst>
        </pc:spChg>
        <pc:spChg chg="add del">
          <ac:chgData name="L Ingham" userId="S::lingham@buxton.derbyshire.sch.uk::909accd1-d4e7-49ad-a81e-9f5b4a2e51cd" providerId="AD" clId="Web-{7DA665C1-49DA-4706-AB49-7A947CC1539D}" dt="2024-01-22T22:50:04.593" v="24"/>
          <ac:spMkLst>
            <pc:docMk/>
            <pc:sldMk cId="109857222" sldId="256"/>
            <ac:spMk id="16" creationId="{B0EE8A42-107A-4D4C-8D56-BBAE95C7FC0D}"/>
          </ac:spMkLst>
        </pc:spChg>
        <pc:spChg chg="add del">
          <ac:chgData name="L Ingham" userId="S::lingham@buxton.derbyshire.sch.uk::909accd1-d4e7-49ad-a81e-9f5b4a2e51cd" providerId="AD" clId="Web-{7DA665C1-49DA-4706-AB49-7A947CC1539D}" dt="2024-01-22T22:50:04.593" v="24"/>
          <ac:spMkLst>
            <pc:docMk/>
            <pc:sldMk cId="109857222" sldId="256"/>
            <ac:spMk id="17" creationId="{A7895A40-19A4-42D6-9D30-DBC1E8002635}"/>
          </ac:spMkLst>
        </pc:spChg>
        <pc:spChg chg="add del">
          <ac:chgData name="L Ingham" userId="S::lingham@buxton.derbyshire.sch.uk::909accd1-d4e7-49ad-a81e-9f5b4a2e51cd" providerId="AD" clId="Web-{7DA665C1-49DA-4706-AB49-7A947CC1539D}" dt="2024-01-22T22:50:04.593" v="24"/>
          <ac:spMkLst>
            <pc:docMk/>
            <pc:sldMk cId="109857222" sldId="256"/>
            <ac:spMk id="18" creationId="{02F429C4-ABC9-46FC-818A-B5429CDE4A96}"/>
          </ac:spMkLst>
        </pc:spChg>
        <pc:spChg chg="add del">
          <ac:chgData name="L Ingham" userId="S::lingham@buxton.derbyshire.sch.uk::909accd1-d4e7-49ad-a81e-9f5b4a2e51cd" providerId="AD" clId="Web-{7DA665C1-49DA-4706-AB49-7A947CC1539D}" dt="2024-01-22T22:50:04.593" v="24"/>
          <ac:spMkLst>
            <pc:docMk/>
            <pc:sldMk cId="109857222" sldId="256"/>
            <ac:spMk id="19" creationId="{2CEF98E4-3709-4952-8F42-2305CCE34FA3}"/>
          </ac:spMkLst>
        </pc:spChg>
        <pc:spChg chg="add del">
          <ac:chgData name="L Ingham" userId="S::lingham@buxton.derbyshire.sch.uk::909accd1-d4e7-49ad-a81e-9f5b4a2e51cd" providerId="AD" clId="Web-{7DA665C1-49DA-4706-AB49-7A947CC1539D}" dt="2024-01-22T22:50:04.593" v="24"/>
          <ac:spMkLst>
            <pc:docMk/>
            <pc:sldMk cId="109857222" sldId="256"/>
            <ac:spMk id="20" creationId="{F10BCCF5-D685-47FF-B675-647EAEB72C8E}"/>
          </ac:spMkLst>
        </pc:spChg>
        <pc:spChg chg="add">
          <ac:chgData name="L Ingham" userId="S::lingham@buxton.derbyshire.sch.uk::909accd1-d4e7-49ad-a81e-9f5b4a2e51cd" providerId="AD" clId="Web-{7DA665C1-49DA-4706-AB49-7A947CC1539D}" dt="2024-01-22T22:50:04.608" v="25"/>
          <ac:spMkLst>
            <pc:docMk/>
            <pc:sldMk cId="109857222" sldId="256"/>
            <ac:spMk id="22" creationId="{8E2CC403-21CD-41DF-BAC4-329D7FF03C5C}"/>
          </ac:spMkLst>
        </pc:spChg>
        <pc:spChg chg="add">
          <ac:chgData name="L Ingham" userId="S::lingham@buxton.derbyshire.sch.uk::909accd1-d4e7-49ad-a81e-9f5b4a2e51cd" providerId="AD" clId="Web-{7DA665C1-49DA-4706-AB49-7A947CC1539D}" dt="2024-01-22T22:50:04.608" v="25"/>
          <ac:spMkLst>
            <pc:docMk/>
            <pc:sldMk cId="109857222" sldId="256"/>
            <ac:spMk id="25" creationId="{35BB14B4-EC3F-47C7-9AF3-B0E017B75C42}"/>
          </ac:spMkLst>
        </pc:spChg>
        <pc:grpChg chg="add">
          <ac:chgData name="L Ingham" userId="S::lingham@buxton.derbyshire.sch.uk::909accd1-d4e7-49ad-a81e-9f5b4a2e51cd" providerId="AD" clId="Web-{7DA665C1-49DA-4706-AB49-7A947CC1539D}" dt="2024-01-22T22:50:04.608" v="25"/>
          <ac:grpSpMkLst>
            <pc:docMk/>
            <pc:sldMk cId="109857222" sldId="256"/>
            <ac:grpSpMk id="23" creationId="{B13AA5FE-3FFC-4725-9ADD-E428544EC61B}"/>
          </ac:grpSpMkLst>
        </pc:grpChg>
        <pc:cxnChg chg="add del">
          <ac:chgData name="L Ingham" userId="S::lingham@buxton.derbyshire.sch.uk::909accd1-d4e7-49ad-a81e-9f5b4a2e51cd" providerId="AD" clId="Web-{7DA665C1-49DA-4706-AB49-7A947CC1539D}" dt="2024-01-22T22:49:58.546" v="22"/>
          <ac:cxnSpMkLst>
            <pc:docMk/>
            <pc:sldMk cId="109857222" sldId="256"/>
            <ac:cxnSpMk id="14" creationId="{F7C8EA93-3210-4C62-99E9-153C275E3A87}"/>
          </ac:cxnSpMkLst>
        </pc:cxnChg>
      </pc:sldChg>
      <pc:sldChg chg="addSp delSp modSp new">
        <pc:chgData name="L Ingham" userId="S::lingham@buxton.derbyshire.sch.uk::909accd1-d4e7-49ad-a81e-9f5b4a2e51cd" providerId="AD" clId="Web-{7DA665C1-49DA-4706-AB49-7A947CC1539D}" dt="2024-01-23T09:44:57.604" v="84" actId="20577"/>
        <pc:sldMkLst>
          <pc:docMk/>
          <pc:sldMk cId="342309995" sldId="257"/>
        </pc:sldMkLst>
        <pc:spChg chg="mod">
          <ac:chgData name="L Ingham" userId="S::lingham@buxton.derbyshire.sch.uk::909accd1-d4e7-49ad-a81e-9f5b4a2e51cd" providerId="AD" clId="Web-{7DA665C1-49DA-4706-AB49-7A947CC1539D}" dt="2024-01-23T09:44:26.963" v="79" actId="1076"/>
          <ac:spMkLst>
            <pc:docMk/>
            <pc:sldMk cId="342309995" sldId="257"/>
            <ac:spMk id="2" creationId="{51A15AE6-B3BE-134F-4DD3-880A8D9AA49A}"/>
          </ac:spMkLst>
        </pc:spChg>
        <pc:spChg chg="del">
          <ac:chgData name="L Ingham" userId="S::lingham@buxton.derbyshire.sch.uk::909accd1-d4e7-49ad-a81e-9f5b4a2e51cd" providerId="AD" clId="Web-{7DA665C1-49DA-4706-AB49-7A947CC1539D}" dt="2024-01-22T22:50:23.531" v="26"/>
          <ac:spMkLst>
            <pc:docMk/>
            <pc:sldMk cId="342309995" sldId="257"/>
            <ac:spMk id="3" creationId="{CBBAFB7D-DE09-70D3-D788-14F61174B732}"/>
          </ac:spMkLst>
        </pc:spChg>
        <pc:spChg chg="add del mod">
          <ac:chgData name="L Ingham" userId="S::lingham@buxton.derbyshire.sch.uk::909accd1-d4e7-49ad-a81e-9f5b4a2e51cd" providerId="AD" clId="Web-{7DA665C1-49DA-4706-AB49-7A947CC1539D}" dt="2024-01-23T09:43:45.728" v="71"/>
          <ac:spMkLst>
            <pc:docMk/>
            <pc:sldMk cId="342309995" sldId="257"/>
            <ac:spMk id="4" creationId="{D2A6F8E0-97F7-9701-995B-24836BB768D1}"/>
          </ac:spMkLst>
        </pc:spChg>
        <pc:spChg chg="add mod">
          <ac:chgData name="L Ingham" userId="S::lingham@buxton.derbyshire.sch.uk::909accd1-d4e7-49ad-a81e-9f5b4a2e51cd" providerId="AD" clId="Web-{7DA665C1-49DA-4706-AB49-7A947CC1539D}" dt="2024-01-23T09:44:57.604" v="84" actId="20577"/>
          <ac:spMkLst>
            <pc:docMk/>
            <pc:sldMk cId="342309995" sldId="257"/>
            <ac:spMk id="5" creationId="{4DC5F5DB-2301-E8BF-D280-7EBE0F45EA7D}"/>
          </ac:spMkLst>
        </pc:spChg>
        <pc:spChg chg="add mod">
          <ac:chgData name="L Ingham" userId="S::lingham@buxton.derbyshire.sch.uk::909accd1-d4e7-49ad-a81e-9f5b4a2e51cd" providerId="AD" clId="Web-{7DA665C1-49DA-4706-AB49-7A947CC1539D}" dt="2024-01-22T22:55:01.789" v="43" actId="20577"/>
          <ac:spMkLst>
            <pc:docMk/>
            <pc:sldMk cId="342309995" sldId="257"/>
            <ac:spMk id="6" creationId="{E295B106-D222-2438-4FAE-589155D3385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E2CC403-21CD-41DF-BAC4-329D7FF03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33772" y="802101"/>
            <a:ext cx="6383526" cy="4713316"/>
          </a:xfrm>
        </p:spPr>
        <p:txBody>
          <a:bodyPr anchor="ctr">
            <a:normAutofit/>
          </a:bodyPr>
          <a:lstStyle/>
          <a:p>
            <a:pPr algn="l"/>
            <a:r>
              <a:rPr lang="en-US" b="1" u="sng" dirty="0">
                <a:latin typeface="Candara"/>
                <a:ea typeface="Calibri Light"/>
                <a:cs typeface="Calibri Light"/>
              </a:rPr>
              <a:t>Supporting Academic Challenge at Home</a:t>
            </a:r>
            <a:endParaRPr lang="en-US" b="1" u="sng">
              <a:latin typeface="Candara"/>
            </a:endParaRPr>
          </a:p>
        </p:txBody>
      </p:sp>
      <p:grpSp>
        <p:nvGrpSpPr>
          <p:cNvPr id="23" name="Group 22">
            <a:extLst>
              <a:ext uri="{FF2B5EF4-FFF2-40B4-BE49-F238E27FC236}">
                <a16:creationId xmlns:a16="http://schemas.microsoft.com/office/drawing/2014/main" id="{B13AA5FE-3FFC-4725-9ADD-E428544EC61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4FA70700-3F72-44D4-8175-FEB2B9B23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093C0F6-5741-4C9D-90FF-A25824BFC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B2E1B-E962-432C-ADA1-2934CE3C5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7653717E-6F8C-43E0-9893-C03AE87D18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5BB14B4-EC3F-47C7-9AF3-B0E017B75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66160" y="391886"/>
            <a:ext cx="402901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886817" y="666694"/>
            <a:ext cx="3803362" cy="5232704"/>
          </a:xfrm>
        </p:spPr>
        <p:txBody>
          <a:bodyPr vert="horz" lIns="91440" tIns="45720" rIns="91440" bIns="45720" rtlCol="0" anchor="ctr">
            <a:normAutofit/>
          </a:bodyPr>
          <a:lstStyle/>
          <a:p>
            <a:pPr algn="l"/>
            <a:endParaRPr lang="en-US" dirty="0">
              <a:latin typeface="Candara"/>
              <a:ea typeface="+mn-lt"/>
              <a:cs typeface="+mn-lt"/>
            </a:endParaRPr>
          </a:p>
          <a:p>
            <a:pPr algn="l"/>
            <a:r>
              <a:rPr lang="en-US" sz="3200" b="1" i="1" u="sng" dirty="0">
                <a:latin typeface="Candara"/>
                <a:ea typeface="+mn-lt"/>
                <a:cs typeface="+mn-lt"/>
              </a:rPr>
              <a:t>What do we mean by academic challenge and being 'more able'?</a:t>
            </a:r>
            <a:endParaRPr lang="en-US" sz="3200" dirty="0">
              <a:latin typeface="Candara"/>
              <a:ea typeface="+mn-lt"/>
              <a:cs typeface="+mn-lt"/>
            </a:endParaRPr>
          </a:p>
          <a:p>
            <a:pPr algn="l"/>
            <a:endParaRPr lang="en-US" sz="3200" b="1" i="1" u="sng" dirty="0">
              <a:latin typeface="Candara"/>
              <a:ea typeface="+mn-lt"/>
              <a:cs typeface="+mn-lt"/>
            </a:endParaRPr>
          </a:p>
          <a:p>
            <a:pPr algn="l"/>
            <a:r>
              <a:rPr lang="en-US" sz="1600" dirty="0">
                <a:latin typeface="Candara"/>
                <a:ea typeface="Calibri"/>
                <a:cs typeface="Calibri"/>
              </a:rPr>
              <a:t>The DfE and Ofsted define the more able in terms of those whose progress significantly exceeds age related expectations. </a:t>
            </a:r>
            <a:endParaRPr lang="en-US" sz="3200">
              <a:latin typeface="Candara"/>
              <a:ea typeface="Calibri"/>
              <a:cs typeface="Calibri"/>
            </a:endParaRPr>
          </a:p>
          <a:p>
            <a:pPr algn="l"/>
            <a:r>
              <a:rPr lang="en-US" sz="1600" dirty="0">
                <a:latin typeface="Candara"/>
                <a:ea typeface="Calibri"/>
                <a:cs typeface="Calibri"/>
              </a:rPr>
              <a:t>The National Association for Able Children in Education describe, 'exceptionally able pupils are those who have the capacity to achieve or perform at the very highest levels' </a:t>
            </a:r>
            <a:endParaRPr lang="en-US">
              <a:latin typeface="Candara"/>
            </a:endParaRPr>
          </a:p>
          <a:p>
            <a:pPr algn="l"/>
            <a:endParaRPr lang="en-US">
              <a:ea typeface="Calibri"/>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15AE6-B3BE-134F-4DD3-880A8D9AA49A}"/>
              </a:ext>
            </a:extLst>
          </p:cNvPr>
          <p:cNvSpPr>
            <a:spLocks noGrp="1"/>
          </p:cNvSpPr>
          <p:nvPr>
            <p:ph type="title"/>
          </p:nvPr>
        </p:nvSpPr>
        <p:spPr>
          <a:xfrm>
            <a:off x="392503" y="638295"/>
            <a:ext cx="11220090" cy="1339940"/>
          </a:xfrm>
        </p:spPr>
        <p:txBody>
          <a:bodyPr vert="horz" lIns="91440" tIns="45720" rIns="91440" bIns="45720" rtlCol="0" anchor="ctr">
            <a:noAutofit/>
          </a:bodyPr>
          <a:lstStyle/>
          <a:p>
            <a:pPr>
              <a:lnSpc>
                <a:spcPct val="100000"/>
              </a:lnSpc>
              <a:spcBef>
                <a:spcPts val="0"/>
              </a:spcBef>
            </a:pPr>
            <a:r>
              <a:rPr lang="en-US" sz="2000" dirty="0">
                <a:latin typeface="Candara"/>
                <a:ea typeface="+mj-lt"/>
                <a:cs typeface="+mj-lt"/>
              </a:rPr>
              <a:t>The biggest contribution a parent can make to their child’s education is to be interested and appreciate what they are doing, know what they are interested in, and support them in what they do.  </a:t>
            </a:r>
          </a:p>
          <a:p>
            <a:pPr>
              <a:lnSpc>
                <a:spcPct val="100000"/>
              </a:lnSpc>
              <a:spcBef>
                <a:spcPts val="0"/>
              </a:spcBef>
            </a:pPr>
            <a:endParaRPr lang="en-US" sz="2000" dirty="0">
              <a:latin typeface="Candara"/>
              <a:ea typeface="+mj-lt"/>
              <a:cs typeface="+mj-lt"/>
            </a:endParaRPr>
          </a:p>
          <a:p>
            <a:pPr>
              <a:lnSpc>
                <a:spcPct val="100000"/>
              </a:lnSpc>
              <a:spcBef>
                <a:spcPts val="0"/>
              </a:spcBef>
            </a:pPr>
            <a:r>
              <a:rPr lang="en-US" sz="2000" dirty="0">
                <a:latin typeface="Candara"/>
                <a:ea typeface="Calibri"/>
                <a:cs typeface="Calibri"/>
              </a:rPr>
              <a:t>This does not mean you have to be an expert in any of the school subjects! Nor does it mean being ‘on their case’ all the time. </a:t>
            </a:r>
            <a:endParaRPr lang="en-US" sz="2000" dirty="0">
              <a:latin typeface="Candara"/>
            </a:endParaRPr>
          </a:p>
        </p:txBody>
      </p:sp>
      <p:sp>
        <p:nvSpPr>
          <p:cNvPr id="5" name="Rectangle 4">
            <a:extLst>
              <a:ext uri="{FF2B5EF4-FFF2-40B4-BE49-F238E27FC236}">
                <a16:creationId xmlns:a16="http://schemas.microsoft.com/office/drawing/2014/main" id="{4DC5F5DB-2301-E8BF-D280-7EBE0F45EA7D}"/>
              </a:ext>
            </a:extLst>
          </p:cNvPr>
          <p:cNvSpPr/>
          <p:nvPr/>
        </p:nvSpPr>
        <p:spPr>
          <a:xfrm>
            <a:off x="270868" y="2423447"/>
            <a:ext cx="5132716" cy="386750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dirty="0">
                <a:solidFill>
                  <a:srgbClr val="000000"/>
                </a:solidFill>
                <a:latin typeface="Candara"/>
                <a:ea typeface="+mn-lt"/>
                <a:cs typeface="+mn-lt"/>
              </a:rPr>
              <a:t>So, where does the balance lie in supporting your child’s independent learning, and how can parents extend academic challenge at home? </a:t>
            </a:r>
          </a:p>
          <a:p>
            <a:pPr marL="285750" indent="-285750">
              <a:buFont typeface="Symbol"/>
              <a:buChar char="•"/>
            </a:pPr>
            <a:r>
              <a:rPr lang="en-US" dirty="0">
                <a:solidFill>
                  <a:srgbClr val="000000"/>
                </a:solidFill>
                <a:latin typeface="Candara"/>
                <a:ea typeface="Verdana"/>
              </a:rPr>
              <a:t>Developing young people’s language</a:t>
            </a:r>
          </a:p>
          <a:p>
            <a:pPr marL="285750" indent="-285750">
              <a:buFont typeface="Symbol"/>
              <a:buChar char="•"/>
            </a:pPr>
            <a:r>
              <a:rPr lang="en-US" dirty="0">
                <a:solidFill>
                  <a:srgbClr val="000000"/>
                </a:solidFill>
                <a:latin typeface="Candara"/>
                <a:ea typeface="Verdana"/>
              </a:rPr>
              <a:t>Extending their knowledge of the world</a:t>
            </a:r>
          </a:p>
          <a:p>
            <a:pPr marL="285750" indent="-285750">
              <a:buFont typeface="Symbol"/>
              <a:buChar char="•"/>
            </a:pPr>
            <a:r>
              <a:rPr lang="en-US" dirty="0">
                <a:solidFill>
                  <a:srgbClr val="000000"/>
                </a:solidFill>
                <a:latin typeface="Candara"/>
                <a:ea typeface="Verdana"/>
              </a:rPr>
              <a:t>Encouraging discussion</a:t>
            </a:r>
          </a:p>
          <a:p>
            <a:pPr marL="285750" indent="-285750">
              <a:buFont typeface="Symbol"/>
              <a:buChar char="•"/>
            </a:pPr>
            <a:r>
              <a:rPr lang="en-US" dirty="0">
                <a:solidFill>
                  <a:srgbClr val="000000"/>
                </a:solidFill>
                <a:latin typeface="Candara"/>
                <a:ea typeface="Verdana"/>
              </a:rPr>
              <a:t>Developing a range of skills and a balanced perspective</a:t>
            </a:r>
          </a:p>
          <a:p>
            <a:pPr marL="285750" indent="-285750">
              <a:buFont typeface="Symbol"/>
              <a:buChar char="•"/>
            </a:pPr>
            <a:r>
              <a:rPr lang="en-US" dirty="0">
                <a:solidFill>
                  <a:srgbClr val="000000"/>
                </a:solidFill>
                <a:latin typeface="Candara"/>
                <a:ea typeface="Verdana"/>
              </a:rPr>
              <a:t>Praising and valuing effort and persistence, not just achievement</a:t>
            </a:r>
          </a:p>
          <a:p>
            <a:pPr marL="285750" indent="-285750">
              <a:buFont typeface="Symbol"/>
              <a:buChar char="•"/>
            </a:pPr>
            <a:r>
              <a:rPr lang="en-US" dirty="0">
                <a:solidFill>
                  <a:srgbClr val="000000"/>
                </a:solidFill>
                <a:latin typeface="Candara"/>
                <a:ea typeface="Verdana"/>
              </a:rPr>
              <a:t>Complement what is done at school, rather than replicating it</a:t>
            </a:r>
          </a:p>
          <a:p>
            <a:pPr marL="285750" indent="-285750">
              <a:buFont typeface="Symbol"/>
              <a:buChar char="•"/>
            </a:pPr>
            <a:r>
              <a:rPr lang="en-US" dirty="0">
                <a:solidFill>
                  <a:srgbClr val="000000"/>
                </a:solidFill>
                <a:latin typeface="Candara"/>
                <a:ea typeface="Verdana"/>
              </a:rPr>
              <a:t>Supporting social and emotional needs</a:t>
            </a:r>
          </a:p>
          <a:p>
            <a:pPr algn="ctr"/>
            <a:endParaRPr lang="en-US" dirty="0">
              <a:ea typeface="Calibri"/>
              <a:cs typeface="Calibri"/>
            </a:endParaRPr>
          </a:p>
        </p:txBody>
      </p:sp>
      <p:sp>
        <p:nvSpPr>
          <p:cNvPr id="6" name="Rectangle 5">
            <a:extLst>
              <a:ext uri="{FF2B5EF4-FFF2-40B4-BE49-F238E27FC236}">
                <a16:creationId xmlns:a16="http://schemas.microsoft.com/office/drawing/2014/main" id="{E295B106-D222-2438-4FAE-589155D3385D}"/>
              </a:ext>
            </a:extLst>
          </p:cNvPr>
          <p:cNvSpPr/>
          <p:nvPr/>
        </p:nvSpPr>
        <p:spPr>
          <a:xfrm>
            <a:off x="6459968" y="3209366"/>
            <a:ext cx="5190564" cy="337681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b="1" u="sng" dirty="0">
                <a:solidFill>
                  <a:schemeClr val="bg1"/>
                </a:solidFill>
                <a:latin typeface="Candara"/>
                <a:ea typeface="+mn-lt"/>
                <a:cs typeface="+mn-lt"/>
              </a:rPr>
              <a:t>Applying learning</a:t>
            </a:r>
            <a:endParaRPr lang="en-US" dirty="0">
              <a:solidFill>
                <a:schemeClr val="bg1"/>
              </a:solidFill>
              <a:latin typeface="Candara"/>
              <a:ea typeface="+mn-lt"/>
              <a:cs typeface="+mn-lt"/>
            </a:endParaRPr>
          </a:p>
          <a:p>
            <a:r>
              <a:rPr lang="en-US" dirty="0">
                <a:solidFill>
                  <a:schemeClr val="bg1"/>
                </a:solidFill>
                <a:latin typeface="Candara"/>
                <a:ea typeface="+mn-lt"/>
                <a:cs typeface="+mn-lt"/>
              </a:rPr>
              <a:t>All students need </a:t>
            </a:r>
            <a:r>
              <a:rPr lang="en-US" b="1" u="sng" dirty="0">
                <a:solidFill>
                  <a:schemeClr val="bg1"/>
                </a:solidFill>
                <a:latin typeface="Candara"/>
                <a:ea typeface="+mn-lt"/>
                <a:cs typeface="+mn-lt"/>
              </a:rPr>
              <a:t>repeated learning</a:t>
            </a:r>
            <a:r>
              <a:rPr lang="en-US" dirty="0">
                <a:solidFill>
                  <a:schemeClr val="bg1"/>
                </a:solidFill>
                <a:latin typeface="Candara"/>
                <a:ea typeface="+mn-lt"/>
                <a:cs typeface="+mn-lt"/>
              </a:rPr>
              <a:t>, but to stretch and challenge young people at home </a:t>
            </a:r>
            <a:r>
              <a:rPr lang="en-US" b="1" u="sng" dirty="0">
                <a:solidFill>
                  <a:schemeClr val="bg1"/>
                </a:solidFill>
                <a:latin typeface="Candara"/>
                <a:ea typeface="+mn-lt"/>
                <a:cs typeface="+mn-lt"/>
              </a:rPr>
              <a:t>parents can support by helping students to apply their learning in a different context or extend their learning:</a:t>
            </a:r>
            <a:r>
              <a:rPr lang="en-US" dirty="0">
                <a:solidFill>
                  <a:schemeClr val="bg1"/>
                </a:solidFill>
                <a:latin typeface="Candara"/>
                <a:ea typeface="+mn-lt"/>
                <a:cs typeface="+mn-lt"/>
              </a:rPr>
              <a:t> going sideways rather than upwards.  </a:t>
            </a:r>
          </a:p>
          <a:p>
            <a:endParaRPr lang="en-US" dirty="0">
              <a:solidFill>
                <a:schemeClr val="bg1"/>
              </a:solidFill>
              <a:latin typeface="Candara"/>
              <a:ea typeface="+mn-lt"/>
              <a:cs typeface="+mn-lt"/>
            </a:endParaRPr>
          </a:p>
          <a:p>
            <a:r>
              <a:rPr lang="en-US" dirty="0">
                <a:solidFill>
                  <a:schemeClr val="bg1"/>
                </a:solidFill>
                <a:latin typeface="Candara"/>
                <a:ea typeface="+mn-lt"/>
                <a:cs typeface="+mn-lt"/>
              </a:rPr>
              <a:t>This will mean students don’t spend time replicating and consolidating knowledge that is already secure, and instead </a:t>
            </a:r>
            <a:r>
              <a:rPr lang="en-US" b="1" u="sng" dirty="0">
                <a:solidFill>
                  <a:schemeClr val="bg1"/>
                </a:solidFill>
                <a:latin typeface="Candara"/>
                <a:ea typeface="+mn-lt"/>
                <a:cs typeface="+mn-lt"/>
              </a:rPr>
              <a:t>challenge them to think more deeply and embed their learning.</a:t>
            </a:r>
            <a:endParaRPr lang="en-US" b="1" u="sng">
              <a:solidFill>
                <a:schemeClr val="bg1"/>
              </a:solidFill>
              <a:cs typeface="Calibri"/>
            </a:endParaRPr>
          </a:p>
          <a:p>
            <a:pPr algn="ctr"/>
            <a:endParaRPr lang="en-US" dirty="0">
              <a:ea typeface="Calibri"/>
              <a:cs typeface="Calibri"/>
            </a:endParaRPr>
          </a:p>
        </p:txBody>
      </p:sp>
      <p:pic>
        <p:nvPicPr>
          <p:cNvPr id="4" name="Picture 3" descr="Key Clipart Images | Free Download | PNG Transparent Background - Pngtree">
            <a:extLst>
              <a:ext uri="{FF2B5EF4-FFF2-40B4-BE49-F238E27FC236}">
                <a16:creationId xmlns:a16="http://schemas.microsoft.com/office/drawing/2014/main" id="{AF1AB0BA-81C2-877D-D14D-04754AF8A848}"/>
              </a:ext>
            </a:extLst>
          </p:cNvPr>
          <p:cNvPicPr>
            <a:picLocks noChangeAspect="1"/>
          </p:cNvPicPr>
          <p:nvPr/>
        </p:nvPicPr>
        <p:blipFill>
          <a:blip r:embed="rId2"/>
          <a:stretch>
            <a:fillRect/>
          </a:stretch>
        </p:blipFill>
        <p:spPr>
          <a:xfrm>
            <a:off x="5567317" y="1879781"/>
            <a:ext cx="1255620" cy="1255620"/>
          </a:xfrm>
          <a:prstGeom prst="rect">
            <a:avLst/>
          </a:prstGeom>
        </p:spPr>
      </p:pic>
    </p:spTree>
    <p:extLst>
      <p:ext uri="{BB962C8B-B14F-4D97-AF65-F5344CB8AC3E}">
        <p14:creationId xmlns:p14="http://schemas.microsoft.com/office/powerpoint/2010/main" val="34230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6C646-C96F-B4B3-CBB4-533689BA99C4}"/>
              </a:ext>
            </a:extLst>
          </p:cNvPr>
          <p:cNvSpPr>
            <a:spLocks noGrp="1"/>
          </p:cNvSpPr>
          <p:nvPr>
            <p:ph type="title"/>
          </p:nvPr>
        </p:nvSpPr>
        <p:spPr>
          <a:xfrm>
            <a:off x="623048" y="-244475"/>
            <a:ext cx="10945905" cy="1325563"/>
          </a:xfrm>
        </p:spPr>
        <p:txBody>
          <a:bodyPr>
            <a:normAutofit/>
          </a:bodyPr>
          <a:lstStyle/>
          <a:p>
            <a:r>
              <a:rPr lang="en-US" sz="3600" b="1" u="sng" dirty="0">
                <a:latin typeface="Candara"/>
                <a:cs typeface="Calibri Light"/>
              </a:rPr>
              <a:t>Understanding Academic Challenge: A Practical Guide</a:t>
            </a:r>
            <a:endParaRPr lang="en-US" sz="3600" b="1" u="sng" dirty="0">
              <a:latin typeface="Candara"/>
            </a:endParaRPr>
          </a:p>
        </p:txBody>
      </p:sp>
      <p:sp>
        <p:nvSpPr>
          <p:cNvPr id="4" name="TextBox 3">
            <a:extLst>
              <a:ext uri="{FF2B5EF4-FFF2-40B4-BE49-F238E27FC236}">
                <a16:creationId xmlns:a16="http://schemas.microsoft.com/office/drawing/2014/main" id="{33C26E16-B319-6135-D08A-9FC68425C6E1}"/>
              </a:ext>
            </a:extLst>
          </p:cNvPr>
          <p:cNvSpPr txBox="1"/>
          <p:nvPr/>
        </p:nvSpPr>
        <p:spPr>
          <a:xfrm>
            <a:off x="371269" y="1231882"/>
            <a:ext cx="5234512" cy="5262979"/>
          </a:xfrm>
          <a:prstGeom prst="rect">
            <a:avLst/>
          </a:prstGeom>
          <a:noFill/>
          <a:ln w="57150">
            <a:solidFill>
              <a:srgbClr val="7030A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600" b="1" u="sng" dirty="0">
                <a:latin typeface="Candara"/>
                <a:ea typeface="Candara"/>
                <a:cs typeface="Candara"/>
              </a:rPr>
              <a:t>Developing language:</a:t>
            </a:r>
            <a:r>
              <a:rPr lang="en-US" sz="1600" dirty="0">
                <a:latin typeface="Candara"/>
                <a:ea typeface="Candara"/>
                <a:cs typeface="Candara"/>
              </a:rPr>
              <a:t> </a:t>
            </a:r>
          </a:p>
          <a:p>
            <a:endParaRPr lang="en-US" sz="1600" dirty="0">
              <a:latin typeface="Candara"/>
              <a:ea typeface="Candara"/>
              <a:cs typeface="Candara"/>
            </a:endParaRPr>
          </a:p>
          <a:p>
            <a:pPr marL="228600" lvl="0" indent="-228600" rtl="0">
              <a:buChar char="•"/>
            </a:pPr>
            <a:r>
              <a:rPr lang="en-US" sz="1600" dirty="0">
                <a:latin typeface="Candara"/>
                <a:ea typeface="Candara"/>
                <a:cs typeface="Candara"/>
              </a:rPr>
              <a:t>Read with your children, even if they are already good readers. </a:t>
            </a:r>
          </a:p>
          <a:p>
            <a:pPr marL="228600" lvl="0" indent="-228600" rtl="0">
              <a:buChar char="•"/>
            </a:pPr>
            <a:r>
              <a:rPr lang="en-US" sz="1600" dirty="0">
                <a:latin typeface="Candara"/>
                <a:ea typeface="Candara"/>
                <a:cs typeface="Candara"/>
              </a:rPr>
              <a:t>Puzzles, crosswords, logic games, word games, card games, board games all help to develop thinking skills and social interaction. Try learning a new language together </a:t>
            </a:r>
          </a:p>
          <a:p>
            <a:pPr marL="228600" lvl="0" indent="-228600" rtl="0">
              <a:buChar char="•"/>
            </a:pPr>
            <a:r>
              <a:rPr lang="en-US" sz="1600" dirty="0">
                <a:latin typeface="Candara"/>
                <a:ea typeface="Candara"/>
                <a:cs typeface="Candara"/>
              </a:rPr>
              <a:t>Extending knowledge of the world and encouraging discussion, e.g. Discuss the news, introduce an interesting and new fact or topic of the week.  </a:t>
            </a:r>
          </a:p>
          <a:p>
            <a:pPr marL="228600" lvl="0" indent="-228600" rtl="0">
              <a:buChar char="•"/>
            </a:pPr>
            <a:r>
              <a:rPr lang="en-US" sz="1600" dirty="0">
                <a:latin typeface="Candara"/>
                <a:ea typeface="Candara"/>
                <a:cs typeface="Candara"/>
              </a:rPr>
              <a:t>Give children a broad range of experiences e.g. visiting exhibitions, listening to music, eating different food </a:t>
            </a:r>
          </a:p>
          <a:p>
            <a:pPr marL="228600" lvl="0" indent="-228600" rtl="0">
              <a:buChar char="•"/>
            </a:pPr>
            <a:r>
              <a:rPr lang="en-US" sz="1600" dirty="0">
                <a:latin typeface="Candara"/>
                <a:ea typeface="Candara"/>
                <a:cs typeface="Candara"/>
              </a:rPr>
              <a:t>Developing a range of skills and a balanced perspective: Do not always focus on your child’s obvious skills – encourage them to sample new activities </a:t>
            </a:r>
          </a:p>
          <a:p>
            <a:pPr marL="228600" lvl="0" indent="-228600" rtl="0">
              <a:buChar char="•"/>
            </a:pPr>
            <a:r>
              <a:rPr lang="en-US" sz="1600" dirty="0">
                <a:latin typeface="Candara"/>
                <a:ea typeface="Candara"/>
                <a:cs typeface="Candara"/>
              </a:rPr>
              <a:t>Praise and value effort and persistence, not just achievement </a:t>
            </a:r>
          </a:p>
          <a:p>
            <a:pPr marL="228600" lvl="0" indent="-228600" rtl="0">
              <a:buChar char="•"/>
            </a:pPr>
            <a:r>
              <a:rPr lang="en-US" sz="1600" dirty="0">
                <a:latin typeface="Candara"/>
                <a:ea typeface="Candara"/>
                <a:cs typeface="Candara"/>
              </a:rPr>
              <a:t>It is important to complement what is done at school, not simply replicate it </a:t>
            </a:r>
          </a:p>
          <a:p>
            <a:pPr marL="228600" indent="-228600">
              <a:buChar char="•"/>
            </a:pPr>
            <a:endParaRPr lang="en-US" sz="1600" dirty="0">
              <a:latin typeface="Candara"/>
              <a:ea typeface="Candara"/>
              <a:cs typeface="Candara"/>
            </a:endParaRPr>
          </a:p>
        </p:txBody>
      </p:sp>
      <p:sp>
        <p:nvSpPr>
          <p:cNvPr id="5" name="TextBox 4">
            <a:extLst>
              <a:ext uri="{FF2B5EF4-FFF2-40B4-BE49-F238E27FC236}">
                <a16:creationId xmlns:a16="http://schemas.microsoft.com/office/drawing/2014/main" id="{55661683-767E-5352-64A3-073B8201FF46}"/>
              </a:ext>
            </a:extLst>
          </p:cNvPr>
          <p:cNvSpPr txBox="1"/>
          <p:nvPr/>
        </p:nvSpPr>
        <p:spPr>
          <a:xfrm>
            <a:off x="6191736" y="1232394"/>
            <a:ext cx="5435993" cy="5262979"/>
          </a:xfrm>
          <a:prstGeom prst="rect">
            <a:avLst/>
          </a:prstGeom>
          <a:noFill/>
          <a:ln w="57150">
            <a:solidFill>
              <a:srgbClr val="C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u="sng" dirty="0">
                <a:latin typeface="Candara"/>
                <a:ea typeface="+mn-lt"/>
                <a:cs typeface="+mn-lt"/>
              </a:rPr>
              <a:t>Social and emotional needs:</a:t>
            </a:r>
            <a:endParaRPr lang="en-US" sz="1600" b="1" u="sng">
              <a:latin typeface="Candara"/>
              <a:ea typeface="+mn-lt"/>
              <a:cs typeface="+mn-lt"/>
            </a:endParaRPr>
          </a:p>
          <a:p>
            <a:endParaRPr lang="en-US" sz="1600" b="1" u="sng" dirty="0">
              <a:latin typeface="Candara"/>
              <a:ea typeface="Verdana"/>
              <a:cs typeface="Calibri"/>
            </a:endParaRPr>
          </a:p>
          <a:p>
            <a:pPr marL="285750" indent="-285750">
              <a:buFont typeface="Symbol"/>
              <a:buChar char="•"/>
            </a:pPr>
            <a:r>
              <a:rPr lang="en-US" sz="1600" dirty="0">
                <a:latin typeface="Candara"/>
                <a:ea typeface="Verdana"/>
              </a:rPr>
              <a:t>All children, including the more able, need to develop self-esteem and confidence to be given praise and encouragement. Children need to know that parents are proud of who they are and not just what they achieve. Their ability should not become the </a:t>
            </a:r>
            <a:r>
              <a:rPr lang="en-US" sz="1600" err="1">
                <a:latin typeface="Candara"/>
                <a:ea typeface="Verdana"/>
              </a:rPr>
              <a:t>centre</a:t>
            </a:r>
            <a:r>
              <a:rPr lang="en-US" sz="1600" dirty="0">
                <a:latin typeface="Candara"/>
                <a:ea typeface="Verdana"/>
              </a:rPr>
              <a:t> of the relationship between parent and child</a:t>
            </a:r>
          </a:p>
          <a:p>
            <a:pPr marL="285750" indent="-285750">
              <a:buFont typeface="Symbol"/>
              <a:buChar char="•"/>
            </a:pPr>
            <a:r>
              <a:rPr lang="en-US" sz="1600" dirty="0">
                <a:latin typeface="Candara"/>
                <a:ea typeface="Verdana"/>
              </a:rPr>
              <a:t>More able children can sometimes be self-absorbed, and may need to be encouraged by parents to appreciate and listen to the views pf others and learn to interact with others</a:t>
            </a:r>
          </a:p>
          <a:p>
            <a:pPr marL="285750" indent="-285750">
              <a:buFont typeface="Symbol"/>
              <a:buChar char="•"/>
            </a:pPr>
            <a:r>
              <a:rPr lang="en-US" sz="1600" dirty="0">
                <a:latin typeface="Candara"/>
                <a:ea typeface="Verdana"/>
              </a:rPr>
              <a:t>Listening to your child: Responding is one thing, but listening is vitally important if parents and children are to learn from one another – that means children listening as well as parents!</a:t>
            </a:r>
          </a:p>
          <a:p>
            <a:pPr marL="285750" indent="-285750">
              <a:buFont typeface="Symbol"/>
              <a:buChar char="•"/>
            </a:pPr>
            <a:r>
              <a:rPr lang="en-US" sz="1600" dirty="0">
                <a:latin typeface="Candara"/>
                <a:ea typeface="Verdana"/>
              </a:rPr>
              <a:t>Older children/adolescents needs: This age group needs a balance of challenge (and chivvying!), support, trust, space and freedom to develop their own individuality and direction.</a:t>
            </a:r>
          </a:p>
          <a:p>
            <a:endParaRPr lang="en-US" sz="1600" dirty="0">
              <a:latin typeface="Candara"/>
            </a:endParaRPr>
          </a:p>
        </p:txBody>
      </p:sp>
      <p:sp>
        <p:nvSpPr>
          <p:cNvPr id="6" name="TextBox 5">
            <a:extLst>
              <a:ext uri="{FF2B5EF4-FFF2-40B4-BE49-F238E27FC236}">
                <a16:creationId xmlns:a16="http://schemas.microsoft.com/office/drawing/2014/main" id="{F6183DA2-239F-706F-FFB5-6BC544F5C204}"/>
              </a:ext>
            </a:extLst>
          </p:cNvPr>
          <p:cNvSpPr txBox="1"/>
          <p:nvPr/>
        </p:nvSpPr>
        <p:spPr>
          <a:xfrm>
            <a:off x="3908272" y="2538534"/>
            <a:ext cx="3343835" cy="1323439"/>
          </a:xfrm>
          <a:prstGeom prst="rect">
            <a:avLst/>
          </a:prstGeom>
          <a:solidFill>
            <a:srgbClr val="ED7D3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u="sng" dirty="0">
                <a:ea typeface="+mn-lt"/>
                <a:cs typeface="+mn-lt"/>
              </a:rPr>
              <a:t>Challenges: </a:t>
            </a:r>
            <a:endParaRPr lang="en-US" sz="1600" dirty="0">
              <a:ea typeface="+mn-lt"/>
              <a:cs typeface="+mn-lt"/>
            </a:endParaRPr>
          </a:p>
          <a:p>
            <a:pPr marL="285750" indent="-285750">
              <a:buFont typeface="Symbol"/>
              <a:buChar char="•"/>
            </a:pPr>
            <a:r>
              <a:rPr lang="en-US" sz="1200" dirty="0">
                <a:latin typeface="Verdana"/>
                <a:ea typeface="Verdana"/>
              </a:rPr>
              <a:t>They may be subject to negative views of academic success or ‘not cool to be bright’ syndrome</a:t>
            </a:r>
          </a:p>
          <a:p>
            <a:pPr marL="285750" indent="-285750">
              <a:buFont typeface="Symbol"/>
              <a:buChar char="•"/>
            </a:pPr>
            <a:r>
              <a:rPr lang="en-US" sz="1200" dirty="0">
                <a:latin typeface="Verdana"/>
                <a:ea typeface="Verdana"/>
              </a:rPr>
              <a:t>Apathy and teenage moods!</a:t>
            </a:r>
          </a:p>
          <a:p>
            <a:endParaRPr lang="en-US" sz="1600" dirty="0">
              <a:latin typeface="Candara"/>
            </a:endParaRPr>
          </a:p>
        </p:txBody>
      </p:sp>
    </p:spTree>
    <p:extLst>
      <p:ext uri="{BB962C8B-B14F-4D97-AF65-F5344CB8AC3E}">
        <p14:creationId xmlns:p14="http://schemas.microsoft.com/office/powerpoint/2010/main" val="3863033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932B9-EF6B-D949-E270-3284E822912A}"/>
              </a:ext>
            </a:extLst>
          </p:cNvPr>
          <p:cNvSpPr>
            <a:spLocks noGrp="1"/>
          </p:cNvSpPr>
          <p:nvPr>
            <p:ph type="title"/>
          </p:nvPr>
        </p:nvSpPr>
        <p:spPr/>
        <p:txBody>
          <a:bodyPr/>
          <a:lstStyle/>
          <a:p>
            <a:r>
              <a:rPr lang="en-US" b="1" dirty="0">
                <a:latin typeface="Candara"/>
                <a:cs typeface="Calibri Light"/>
              </a:rPr>
              <a:t>Adding depth to revision: Critical Thinking</a:t>
            </a:r>
          </a:p>
        </p:txBody>
      </p:sp>
      <p:sp>
        <p:nvSpPr>
          <p:cNvPr id="3" name="Content Placeholder 2">
            <a:extLst>
              <a:ext uri="{FF2B5EF4-FFF2-40B4-BE49-F238E27FC236}">
                <a16:creationId xmlns:a16="http://schemas.microsoft.com/office/drawing/2014/main" id="{6C9FD004-3CEE-325B-3CCD-AAEC153EE463}"/>
              </a:ext>
            </a:extLst>
          </p:cNvPr>
          <p:cNvSpPr>
            <a:spLocks noGrp="1"/>
          </p:cNvSpPr>
          <p:nvPr>
            <p:ph idx="1"/>
          </p:nvPr>
        </p:nvSpPr>
        <p:spPr>
          <a:xfrm>
            <a:off x="119332" y="2084418"/>
            <a:ext cx="10515600" cy="4351338"/>
          </a:xfrm>
        </p:spPr>
        <p:txBody>
          <a:bodyPr vert="horz" lIns="91440" tIns="45720" rIns="91440" bIns="45720" rtlCol="0" anchor="t">
            <a:normAutofit/>
          </a:bodyPr>
          <a:lstStyle/>
          <a:p>
            <a:r>
              <a:rPr lang="en-US" err="1">
                <a:latin typeface="Candara"/>
                <a:cs typeface="Calibri"/>
              </a:rPr>
              <a:t>Analysing</a:t>
            </a:r>
            <a:endParaRPr lang="en-US">
              <a:latin typeface="Candara"/>
              <a:cs typeface="Calibri"/>
            </a:endParaRPr>
          </a:p>
          <a:p>
            <a:r>
              <a:rPr lang="en-US" dirty="0">
                <a:latin typeface="Candara"/>
                <a:cs typeface="Calibri"/>
              </a:rPr>
              <a:t>Evaluating</a:t>
            </a:r>
          </a:p>
          <a:p>
            <a:r>
              <a:rPr lang="en-US" dirty="0">
                <a:latin typeface="Candara"/>
                <a:cs typeface="Calibri"/>
              </a:rPr>
              <a:t>Creating</a:t>
            </a:r>
          </a:p>
          <a:p>
            <a:r>
              <a:rPr lang="en-US" dirty="0">
                <a:latin typeface="Candara"/>
                <a:cs typeface="Calibri"/>
              </a:rPr>
              <a:t>Problem-solving</a:t>
            </a:r>
          </a:p>
          <a:p>
            <a:r>
              <a:rPr lang="en-US" dirty="0">
                <a:latin typeface="Candara"/>
                <a:cs typeface="Calibri"/>
              </a:rPr>
              <a:t>Independent Enquiry</a:t>
            </a:r>
          </a:p>
        </p:txBody>
      </p:sp>
      <p:sp>
        <p:nvSpPr>
          <p:cNvPr id="4" name="Rectangle 3">
            <a:extLst>
              <a:ext uri="{FF2B5EF4-FFF2-40B4-BE49-F238E27FC236}">
                <a16:creationId xmlns:a16="http://schemas.microsoft.com/office/drawing/2014/main" id="{9304138F-0438-5D9A-654E-3993FED46B7B}"/>
              </a:ext>
            </a:extLst>
          </p:cNvPr>
          <p:cNvSpPr/>
          <p:nvPr/>
        </p:nvSpPr>
        <p:spPr>
          <a:xfrm>
            <a:off x="3832794" y="1336393"/>
            <a:ext cx="7878791" cy="534837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200" dirty="0">
                <a:solidFill>
                  <a:srgbClr val="000000"/>
                </a:solidFill>
                <a:latin typeface="Candara"/>
                <a:ea typeface="+mn-lt"/>
                <a:cs typeface="+mn-lt"/>
              </a:rPr>
              <a:t>There are simple and practical ways parents can support students in developing their critical thinking skills beyond the classroom, such as: </a:t>
            </a:r>
            <a:r>
              <a:rPr lang="en-US" sz="2200" b="1" dirty="0">
                <a:solidFill>
                  <a:srgbClr val="000000"/>
                </a:solidFill>
                <a:latin typeface="Candara"/>
                <a:ea typeface="+mn-lt"/>
                <a:cs typeface="+mn-lt"/>
              </a:rPr>
              <a:t>asking them challenging questions</a:t>
            </a:r>
            <a:r>
              <a:rPr lang="en-US" sz="2200" dirty="0">
                <a:solidFill>
                  <a:srgbClr val="000000"/>
                </a:solidFill>
                <a:latin typeface="Candara"/>
                <a:ea typeface="+mn-lt"/>
                <a:cs typeface="+mn-lt"/>
              </a:rPr>
              <a:t>, encouraging them to </a:t>
            </a:r>
            <a:r>
              <a:rPr lang="en-US" sz="2200" b="1" dirty="0">
                <a:solidFill>
                  <a:srgbClr val="000000"/>
                </a:solidFill>
                <a:latin typeface="Candara"/>
                <a:ea typeface="+mn-lt"/>
                <a:cs typeface="+mn-lt"/>
              </a:rPr>
              <a:t>be more analytical and ask their own questions,</a:t>
            </a:r>
            <a:r>
              <a:rPr lang="en-US" sz="2200" dirty="0">
                <a:solidFill>
                  <a:srgbClr val="000000"/>
                </a:solidFill>
                <a:latin typeface="Candara"/>
                <a:ea typeface="+mn-lt"/>
                <a:cs typeface="+mn-lt"/>
              </a:rPr>
              <a:t> ask them to </a:t>
            </a:r>
            <a:r>
              <a:rPr lang="en-US" sz="2200" b="1" dirty="0">
                <a:solidFill>
                  <a:srgbClr val="000000"/>
                </a:solidFill>
                <a:latin typeface="Candara"/>
                <a:ea typeface="+mn-lt"/>
                <a:cs typeface="+mn-lt"/>
              </a:rPr>
              <a:t>teach you </a:t>
            </a:r>
            <a:r>
              <a:rPr lang="en-US" sz="2200" dirty="0">
                <a:solidFill>
                  <a:srgbClr val="000000"/>
                </a:solidFill>
                <a:latin typeface="Candara"/>
                <a:ea typeface="+mn-lt"/>
                <a:cs typeface="+mn-lt"/>
              </a:rPr>
              <a:t>a key learning point, encourage them to use </a:t>
            </a:r>
            <a:r>
              <a:rPr lang="en-US" sz="2200" b="1" dirty="0">
                <a:solidFill>
                  <a:srgbClr val="000000"/>
                </a:solidFill>
                <a:latin typeface="Candara"/>
                <a:ea typeface="+mn-lt"/>
                <a:cs typeface="+mn-lt"/>
              </a:rPr>
              <a:t>dictionaries and thesauruses to enrich their language</a:t>
            </a:r>
            <a:r>
              <a:rPr lang="en-US" sz="2200" dirty="0">
                <a:solidFill>
                  <a:srgbClr val="000000"/>
                </a:solidFill>
                <a:latin typeface="Candara"/>
                <a:ea typeface="+mn-lt"/>
                <a:cs typeface="+mn-lt"/>
              </a:rPr>
              <a:t>, challenge them to </a:t>
            </a:r>
            <a:r>
              <a:rPr lang="en-US" sz="2200" b="1" dirty="0">
                <a:solidFill>
                  <a:srgbClr val="000000"/>
                </a:solidFill>
                <a:latin typeface="Candara"/>
                <a:ea typeface="+mn-lt"/>
                <a:cs typeface="+mn-lt"/>
              </a:rPr>
              <a:t>produce revision/responses in ways other than writing</a:t>
            </a:r>
            <a:r>
              <a:rPr lang="en-US" sz="2200" dirty="0">
                <a:solidFill>
                  <a:srgbClr val="000000"/>
                </a:solidFill>
                <a:latin typeface="Candara"/>
                <a:ea typeface="+mn-lt"/>
                <a:cs typeface="+mn-lt"/>
              </a:rPr>
              <a:t>, and many more.</a:t>
            </a:r>
            <a:endParaRPr lang="en-US" sz="2200">
              <a:latin typeface="Candara"/>
            </a:endParaRPr>
          </a:p>
          <a:p>
            <a:endParaRPr lang="en-US" sz="2200" dirty="0">
              <a:latin typeface="Candara"/>
              <a:cs typeface="Calibri"/>
            </a:endParaRPr>
          </a:p>
          <a:p>
            <a:r>
              <a:rPr lang="en-US" sz="2200" dirty="0">
                <a:solidFill>
                  <a:srgbClr val="000000"/>
                </a:solidFill>
                <a:latin typeface="Candara"/>
                <a:ea typeface="+mn-lt"/>
                <a:cs typeface="+mn-lt"/>
              </a:rPr>
              <a:t>In conclusion, adopting a methodical approach to academic aspirations involves setting clear goals, breaking them down into manageable tasks, </a:t>
            </a:r>
            <a:r>
              <a:rPr lang="en-US" sz="2200" b="1" dirty="0">
                <a:solidFill>
                  <a:srgbClr val="000000"/>
                </a:solidFill>
                <a:latin typeface="Candara"/>
                <a:ea typeface="+mn-lt"/>
                <a:cs typeface="+mn-lt"/>
              </a:rPr>
              <a:t>confronting challenges with a problem-solving mindset,</a:t>
            </a:r>
            <a:r>
              <a:rPr lang="en-US" sz="2200" dirty="0">
                <a:solidFill>
                  <a:srgbClr val="000000"/>
                </a:solidFill>
                <a:latin typeface="Candara"/>
                <a:ea typeface="+mn-lt"/>
                <a:cs typeface="+mn-lt"/>
              </a:rPr>
              <a:t> exploring diverse disciplines, learning from setbacks, fostering a positive environment, nurturing confidence, staying inquisitive, and exhibiting tenacity.</a:t>
            </a:r>
          </a:p>
          <a:p>
            <a:pPr algn="ctr"/>
            <a:endParaRPr lang="en-US" dirty="0">
              <a:cs typeface="Calibri"/>
            </a:endParaRPr>
          </a:p>
        </p:txBody>
      </p:sp>
    </p:spTree>
    <p:extLst>
      <p:ext uri="{BB962C8B-B14F-4D97-AF65-F5344CB8AC3E}">
        <p14:creationId xmlns:p14="http://schemas.microsoft.com/office/powerpoint/2010/main" val="112668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6C121-9BCC-AE27-6D3A-AF0BB45DBE5B}"/>
              </a:ext>
            </a:extLst>
          </p:cNvPr>
          <p:cNvSpPr>
            <a:spLocks noGrp="1"/>
          </p:cNvSpPr>
          <p:nvPr>
            <p:ph type="title"/>
          </p:nvPr>
        </p:nvSpPr>
        <p:spPr/>
        <p:txBody>
          <a:bodyPr/>
          <a:lstStyle/>
          <a:p>
            <a:r>
              <a:rPr lang="en-US" b="1" i="1" dirty="0">
                <a:latin typeface="Candara"/>
                <a:cs typeface="Calibri Light"/>
              </a:rPr>
              <a:t>Time to explore!</a:t>
            </a:r>
          </a:p>
        </p:txBody>
      </p:sp>
      <p:sp>
        <p:nvSpPr>
          <p:cNvPr id="3" name="Content Placeholder 2">
            <a:extLst>
              <a:ext uri="{FF2B5EF4-FFF2-40B4-BE49-F238E27FC236}">
                <a16:creationId xmlns:a16="http://schemas.microsoft.com/office/drawing/2014/main" id="{D86279F4-9B8E-3CCC-A5CD-7DB758663891}"/>
              </a:ext>
            </a:extLst>
          </p:cNvPr>
          <p:cNvSpPr>
            <a:spLocks noGrp="1"/>
          </p:cNvSpPr>
          <p:nvPr>
            <p:ph idx="1"/>
          </p:nvPr>
        </p:nvSpPr>
        <p:spPr/>
        <p:txBody>
          <a:bodyPr vert="horz" lIns="91440" tIns="45720" rIns="91440" bIns="45720" rtlCol="0" anchor="t">
            <a:normAutofit/>
          </a:bodyPr>
          <a:lstStyle/>
          <a:p>
            <a:pPr>
              <a:buFont typeface="Wingdings" panose="020B0604020202020204" pitchFamily="34" charset="0"/>
              <a:buChar char="Ø"/>
            </a:pPr>
            <a:r>
              <a:rPr lang="en-US" dirty="0">
                <a:cs typeface="Calibri"/>
              </a:rPr>
              <a:t>Guidance on Critical Thinking</a:t>
            </a:r>
          </a:p>
          <a:p>
            <a:pPr>
              <a:buFont typeface="Wingdings" panose="020B0604020202020204" pitchFamily="34" charset="0"/>
              <a:buChar char="Ø"/>
            </a:pPr>
            <a:r>
              <a:rPr lang="en-US" dirty="0">
                <a:cs typeface="Calibri"/>
              </a:rPr>
              <a:t>'Beyond the curriculum' activity ideas</a:t>
            </a:r>
          </a:p>
          <a:p>
            <a:pPr>
              <a:buFont typeface="Wingdings" panose="020B0604020202020204" pitchFamily="34" charset="0"/>
              <a:buChar char="Ø"/>
            </a:pPr>
            <a:r>
              <a:rPr lang="en-US" dirty="0">
                <a:cs typeface="Calibri"/>
              </a:rPr>
              <a:t>Family 'away days'</a:t>
            </a:r>
          </a:p>
          <a:p>
            <a:pPr>
              <a:buFont typeface="Wingdings" panose="020B0604020202020204" pitchFamily="34" charset="0"/>
              <a:buChar char="Ø"/>
            </a:pPr>
            <a:r>
              <a:rPr lang="en-US" dirty="0">
                <a:cs typeface="Calibri"/>
              </a:rPr>
              <a:t>Supporting and encouraging good study skills</a:t>
            </a:r>
          </a:p>
          <a:p>
            <a:pPr>
              <a:buFont typeface="Wingdings" panose="020B0604020202020204" pitchFamily="34" charset="0"/>
              <a:buChar char="Ø"/>
            </a:pPr>
            <a:r>
              <a:rPr lang="en-US" dirty="0">
                <a:cs typeface="Calibri"/>
              </a:rPr>
              <a:t>Parent questions </a:t>
            </a:r>
          </a:p>
          <a:p>
            <a:pPr marL="0" indent="0">
              <a:buNone/>
            </a:pPr>
            <a:endParaRPr lang="en-US" dirty="0">
              <a:cs typeface="Calibri"/>
            </a:endParaRPr>
          </a:p>
        </p:txBody>
      </p:sp>
    </p:spTree>
    <p:extLst>
      <p:ext uri="{BB962C8B-B14F-4D97-AF65-F5344CB8AC3E}">
        <p14:creationId xmlns:p14="http://schemas.microsoft.com/office/powerpoint/2010/main" val="3552501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le:Mortarboard.svg - Wikimedia Commons">
            <a:extLst>
              <a:ext uri="{FF2B5EF4-FFF2-40B4-BE49-F238E27FC236}">
                <a16:creationId xmlns:a16="http://schemas.microsoft.com/office/drawing/2014/main" id="{24C93250-E111-F832-0F88-FAA7F59A5C49}"/>
              </a:ext>
            </a:extLst>
          </p:cNvPr>
          <p:cNvPicPr>
            <a:picLocks noChangeAspect="1"/>
          </p:cNvPicPr>
          <p:nvPr/>
        </p:nvPicPr>
        <p:blipFill>
          <a:blip r:embed="rId2"/>
          <a:stretch>
            <a:fillRect/>
          </a:stretch>
        </p:blipFill>
        <p:spPr>
          <a:xfrm>
            <a:off x="1200444" y="672277"/>
            <a:ext cx="10007482" cy="5513446"/>
          </a:xfrm>
          <a:prstGeom prst="rect">
            <a:avLst/>
          </a:prstGeom>
        </p:spPr>
      </p:pic>
    </p:spTree>
    <p:extLst>
      <p:ext uri="{BB962C8B-B14F-4D97-AF65-F5344CB8AC3E}">
        <p14:creationId xmlns:p14="http://schemas.microsoft.com/office/powerpoint/2010/main" val="1199877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9A427-7757-4867-F547-CB6AC468CC5B}"/>
            </a:ext>
          </a:extLst>
        </p:cNvPr>
        <p:cNvGrpSpPr/>
        <p:nvPr/>
      </p:nvGrpSpPr>
      <p:grpSpPr>
        <a:xfrm>
          <a:off x="0" y="0"/>
          <a:ext cx="0" cy="0"/>
          <a:chOff x="0" y="0"/>
          <a:chExt cx="0" cy="0"/>
        </a:xfrm>
      </p:grpSpPr>
      <p:pic>
        <p:nvPicPr>
          <p:cNvPr id="2" name="Picture 1" descr="Intelligence is fixed | Centre for Educational Neuroscience">
            <a:extLst>
              <a:ext uri="{FF2B5EF4-FFF2-40B4-BE49-F238E27FC236}">
                <a16:creationId xmlns:a16="http://schemas.microsoft.com/office/drawing/2014/main" id="{C845F392-452B-B87A-CBF0-0EFD6B558942}"/>
              </a:ext>
            </a:extLst>
          </p:cNvPr>
          <p:cNvPicPr>
            <a:picLocks noChangeAspect="1"/>
          </p:cNvPicPr>
          <p:nvPr/>
        </p:nvPicPr>
        <p:blipFill>
          <a:blip r:embed="rId2"/>
          <a:stretch>
            <a:fillRect/>
          </a:stretch>
        </p:blipFill>
        <p:spPr>
          <a:xfrm>
            <a:off x="1469320" y="474251"/>
            <a:ext cx="9864842" cy="5909497"/>
          </a:xfrm>
          <a:prstGeom prst="rect">
            <a:avLst/>
          </a:prstGeom>
        </p:spPr>
      </p:pic>
    </p:spTree>
    <p:extLst>
      <p:ext uri="{BB962C8B-B14F-4D97-AF65-F5344CB8AC3E}">
        <p14:creationId xmlns:p14="http://schemas.microsoft.com/office/powerpoint/2010/main" val="206253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34101-968B-45D4-6980-07871324F0C5}"/>
            </a:ext>
          </a:extLst>
        </p:cNvPr>
        <p:cNvGrpSpPr/>
        <p:nvPr/>
      </p:nvGrpSpPr>
      <p:grpSpPr>
        <a:xfrm>
          <a:off x="0" y="0"/>
          <a:ext cx="0" cy="0"/>
          <a:chOff x="0" y="0"/>
          <a:chExt cx="0" cy="0"/>
        </a:xfrm>
      </p:grpSpPr>
      <p:pic>
        <p:nvPicPr>
          <p:cNvPr id="2" name="Picture 1" descr="Vector Challenge Sign Pop Art Comic Speech Bubble With Expression Text  Competition Bright Dynamic Cartoon Splash Illustration Stock Illustration -  Download Image Now - iStock">
            <a:extLst>
              <a:ext uri="{FF2B5EF4-FFF2-40B4-BE49-F238E27FC236}">
                <a16:creationId xmlns:a16="http://schemas.microsoft.com/office/drawing/2014/main" id="{460BA23A-0262-520C-9055-CDCE62C767A6}"/>
              </a:ext>
            </a:extLst>
          </p:cNvPr>
          <p:cNvPicPr>
            <a:picLocks noChangeAspect="1"/>
          </p:cNvPicPr>
          <p:nvPr/>
        </p:nvPicPr>
        <p:blipFill>
          <a:blip r:embed="rId2"/>
          <a:stretch>
            <a:fillRect/>
          </a:stretch>
        </p:blipFill>
        <p:spPr>
          <a:xfrm>
            <a:off x="1367367" y="223956"/>
            <a:ext cx="9043340" cy="6522978"/>
          </a:xfrm>
          <a:prstGeom prst="rect">
            <a:avLst/>
          </a:prstGeom>
        </p:spPr>
      </p:pic>
    </p:spTree>
    <p:extLst>
      <p:ext uri="{BB962C8B-B14F-4D97-AF65-F5344CB8AC3E}">
        <p14:creationId xmlns:p14="http://schemas.microsoft.com/office/powerpoint/2010/main" val="2631117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F6EE6-8F8F-43CC-ED45-DF6ECF2ECA11}"/>
            </a:ext>
          </a:extLst>
        </p:cNvPr>
        <p:cNvGrpSpPr/>
        <p:nvPr/>
      </p:nvGrpSpPr>
      <p:grpSpPr>
        <a:xfrm>
          <a:off x="0" y="0"/>
          <a:ext cx="0" cy="0"/>
          <a:chOff x="0" y="0"/>
          <a:chExt cx="0" cy="0"/>
        </a:xfrm>
      </p:grpSpPr>
      <p:pic>
        <p:nvPicPr>
          <p:cNvPr id="3" name="Picture 2" descr="The benefits of critical thinking for students and how to develop it">
            <a:extLst>
              <a:ext uri="{FF2B5EF4-FFF2-40B4-BE49-F238E27FC236}">
                <a16:creationId xmlns:a16="http://schemas.microsoft.com/office/drawing/2014/main" id="{0ABDCEB9-9E51-3D4E-372E-FA2266602909}"/>
              </a:ext>
            </a:extLst>
          </p:cNvPr>
          <p:cNvPicPr>
            <a:picLocks noChangeAspect="1"/>
          </p:cNvPicPr>
          <p:nvPr/>
        </p:nvPicPr>
        <p:blipFill>
          <a:blip r:embed="rId2"/>
          <a:stretch>
            <a:fillRect/>
          </a:stretch>
        </p:blipFill>
        <p:spPr>
          <a:xfrm>
            <a:off x="1902178" y="311856"/>
            <a:ext cx="8387644" cy="6290733"/>
          </a:xfrm>
          <a:prstGeom prst="rect">
            <a:avLst/>
          </a:prstGeom>
        </p:spPr>
      </p:pic>
    </p:spTree>
    <p:extLst>
      <p:ext uri="{BB962C8B-B14F-4D97-AF65-F5344CB8AC3E}">
        <p14:creationId xmlns:p14="http://schemas.microsoft.com/office/powerpoint/2010/main" val="2891357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vak learning styles graphic">
            <a:extLst>
              <a:ext uri="{FF2B5EF4-FFF2-40B4-BE49-F238E27FC236}">
                <a16:creationId xmlns:a16="http://schemas.microsoft.com/office/drawing/2014/main" id="{6CE31B28-634C-F59B-73EB-912645A4B3AB}"/>
              </a:ext>
            </a:extLst>
          </p:cNvPr>
          <p:cNvPicPr>
            <a:picLocks noChangeAspect="1"/>
          </p:cNvPicPr>
          <p:nvPr/>
        </p:nvPicPr>
        <p:blipFill>
          <a:blip r:embed="rId2"/>
          <a:stretch>
            <a:fillRect/>
          </a:stretch>
        </p:blipFill>
        <p:spPr>
          <a:xfrm>
            <a:off x="3172649" y="214019"/>
            <a:ext cx="6429962" cy="6429962"/>
          </a:xfrm>
          <a:prstGeom prst="rect">
            <a:avLst/>
          </a:prstGeom>
        </p:spPr>
      </p:pic>
    </p:spTree>
    <p:extLst>
      <p:ext uri="{BB962C8B-B14F-4D97-AF65-F5344CB8AC3E}">
        <p14:creationId xmlns:p14="http://schemas.microsoft.com/office/powerpoint/2010/main" val="810885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507A1-B816-4F98-DED8-CFEB85CA3D88}"/>
            </a:ext>
          </a:extLst>
        </p:cNvPr>
        <p:cNvGrpSpPr/>
        <p:nvPr/>
      </p:nvGrpSpPr>
      <p:grpSpPr>
        <a:xfrm>
          <a:off x="0" y="0"/>
          <a:ext cx="0" cy="0"/>
          <a:chOff x="0" y="0"/>
          <a:chExt cx="0" cy="0"/>
        </a:xfrm>
      </p:grpSpPr>
      <p:pic>
        <p:nvPicPr>
          <p:cNvPr id="2" name="Picture 1" descr="A black background with white text&#10;&#10;Description automatically generated">
            <a:extLst>
              <a:ext uri="{FF2B5EF4-FFF2-40B4-BE49-F238E27FC236}">
                <a16:creationId xmlns:a16="http://schemas.microsoft.com/office/drawing/2014/main" id="{9F6D2B3D-9C6E-B0F2-6C2E-A45D79C8620A}"/>
              </a:ext>
            </a:extLst>
          </p:cNvPr>
          <p:cNvPicPr>
            <a:picLocks noChangeAspect="1"/>
          </p:cNvPicPr>
          <p:nvPr/>
        </p:nvPicPr>
        <p:blipFill>
          <a:blip r:embed="rId2"/>
          <a:stretch>
            <a:fillRect/>
          </a:stretch>
        </p:blipFill>
        <p:spPr>
          <a:xfrm>
            <a:off x="1610549" y="1418308"/>
            <a:ext cx="9347198" cy="2469160"/>
          </a:xfrm>
          <a:prstGeom prst="rect">
            <a:avLst/>
          </a:prstGeom>
        </p:spPr>
      </p:pic>
    </p:spTree>
    <p:extLst>
      <p:ext uri="{BB962C8B-B14F-4D97-AF65-F5344CB8AC3E}">
        <p14:creationId xmlns:p14="http://schemas.microsoft.com/office/powerpoint/2010/main" val="29796221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59C2EF00613B43912B464FDA06E3DF" ma:contentTypeVersion="13" ma:contentTypeDescription="Create a new document." ma:contentTypeScope="" ma:versionID="40c48cea6177c487429b23674fbe2224">
  <xsd:schema xmlns:xsd="http://www.w3.org/2001/XMLSchema" xmlns:xs="http://www.w3.org/2001/XMLSchema" xmlns:p="http://schemas.microsoft.com/office/2006/metadata/properties" xmlns:ns2="9be4f1ff-96bd-4823-bbc7-8fc2443bd280" xmlns:ns3="e86fda1c-c422-4190-8e7f-2671c0ebda2a" targetNamespace="http://schemas.microsoft.com/office/2006/metadata/properties" ma:root="true" ma:fieldsID="40cd3752aa93f9e83230a02008490636" ns2:_="" ns3:_="">
    <xsd:import namespace="9be4f1ff-96bd-4823-bbc7-8fc2443bd280"/>
    <xsd:import namespace="e86fda1c-c422-4190-8e7f-2671c0ebda2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e4f1ff-96bd-4823-bbc7-8fc2443bd2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ad143763-61c0-4d2a-aaf0-94a62176ed47"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86fda1c-c422-4190-8e7f-2671c0ebda2a"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92c1eca9-5596-4490-b609-0cec35d9c92e}" ma:internalName="TaxCatchAll" ma:showField="CatchAllData" ma:web="e86fda1c-c422-4190-8e7f-2671c0ebda2a">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e86fda1c-c422-4190-8e7f-2671c0ebda2a" xsi:nil="true"/>
    <lcf76f155ced4ddcb4097134ff3c332f xmlns="9be4f1ff-96bd-4823-bbc7-8fc2443bd28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9D81472-7A62-4E01-BC1A-3B09B013B628}"/>
</file>

<file path=customXml/itemProps2.xml><?xml version="1.0" encoding="utf-8"?>
<ds:datastoreItem xmlns:ds="http://schemas.openxmlformats.org/officeDocument/2006/customXml" ds:itemID="{DF7A0C43-C9D1-41F3-8D42-4BAAE3343DEE}"/>
</file>

<file path=customXml/itemProps3.xml><?xml version="1.0" encoding="utf-8"?>
<ds:datastoreItem xmlns:ds="http://schemas.openxmlformats.org/officeDocument/2006/customXml" ds:itemID="{8E9E17E9-FBDF-4FC5-A8EE-4160AE67E6C9}"/>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Supporting Academic Challenge at Home</vt:lpstr>
      <vt:lpstr>The biggest contribution a parent can make to their child’s education is to be interested and appreciate what they are doing, know what they are interested in, and support them in what they do.    This does not mean you have to be an expert in any of the school subjects! Nor does it mean being ‘on their case’ all the time. </vt:lpstr>
      <vt:lpstr>Understanding Academic Challenge: A Practical Guide</vt:lpstr>
      <vt:lpstr>Adding depth to revision: Critical Thinking</vt:lpstr>
      <vt:lpstr>Time to explore!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195</cp:revision>
  <dcterms:created xsi:type="dcterms:W3CDTF">2024-01-22T22:30:30Z</dcterms:created>
  <dcterms:modified xsi:type="dcterms:W3CDTF">2024-01-23T14:49:05Z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0x0101007A59C2EF00613B43912B464FDA06E3DF</vt:lpwstr>
  </property>
</Properties>
</file>