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62" r:id="rId4"/>
    <p:sldId id="260" r:id="rId5"/>
    <p:sldId id="264" r:id="rId6"/>
    <p:sldId id="261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-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C4C935-B38F-4CEC-8180-A94C75EBA1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Philosophy: Revision Strategies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015E4C1-612D-47C0-B166-8097B8068D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Effective revision strategies for GCSE candidates</a:t>
            </a:r>
          </a:p>
        </p:txBody>
      </p:sp>
    </p:spTree>
    <p:extLst>
      <p:ext uri="{BB962C8B-B14F-4D97-AF65-F5344CB8AC3E}">
        <p14:creationId xmlns:p14="http://schemas.microsoft.com/office/powerpoint/2010/main" val="387260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3BFF80-13D5-4A78-B0A3-0A551511F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Skills in Philosophy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13E5E86-BF8E-4CD2-BFE4-5A8F2EFD3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l"/>
            <a:r>
              <a:rPr lang="en-GB" dirty="0"/>
              <a:t>AO1: Knowledge</a:t>
            </a:r>
          </a:p>
          <a:p>
            <a:pPr algn="l"/>
            <a:r>
              <a:rPr lang="en-GB" dirty="0"/>
              <a:t>AO2: Analysis</a:t>
            </a:r>
          </a:p>
        </p:txBody>
      </p:sp>
      <p:pic>
        <p:nvPicPr>
          <p:cNvPr id="1026" name="Picture 2" descr="Image result for knowledge">
            <a:extLst>
              <a:ext uri="{FF2B5EF4-FFF2-40B4-BE49-F238E27FC236}">
                <a16:creationId xmlns:a16="http://schemas.microsoft.com/office/drawing/2014/main" xmlns="" id="{4C91E360-5E50-4087-A1F6-BC8FED969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8" r="23536"/>
          <a:stretch/>
        </p:blipFill>
        <p:spPr bwMode="auto">
          <a:xfrm>
            <a:off x="7112715" y="1140358"/>
            <a:ext cx="4187255" cy="451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27409C9-5E6B-47FE-9CF6-4D56E4E9CF6C}"/>
              </a:ext>
            </a:extLst>
          </p:cNvPr>
          <p:cNvSpPr txBox="1"/>
          <p:nvPr/>
        </p:nvSpPr>
        <p:spPr>
          <a:xfrm>
            <a:off x="6274965" y="260059"/>
            <a:ext cx="5595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Knowledge (the ‘what’):</a:t>
            </a:r>
          </a:p>
          <a:p>
            <a:r>
              <a:rPr lang="en-GB" dirty="0"/>
              <a:t>Facts, Moral Exemplars, Quotes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910CC73-52AD-4D91-A08D-E95BA8E73535}"/>
              </a:ext>
            </a:extLst>
          </p:cNvPr>
          <p:cNvSpPr txBox="1"/>
          <p:nvPr/>
        </p:nvSpPr>
        <p:spPr>
          <a:xfrm>
            <a:off x="6274964" y="5819456"/>
            <a:ext cx="55954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Analysis (the ‘how’):</a:t>
            </a:r>
          </a:p>
          <a:p>
            <a:pPr algn="r"/>
            <a:r>
              <a:rPr lang="en-GB" dirty="0"/>
              <a:t>Evaluation, Inquiry and putting views under scrutiny </a:t>
            </a:r>
          </a:p>
        </p:txBody>
      </p:sp>
    </p:spTree>
    <p:extLst>
      <p:ext uri="{BB962C8B-B14F-4D97-AF65-F5344CB8AC3E}">
        <p14:creationId xmlns:p14="http://schemas.microsoft.com/office/powerpoint/2010/main" val="240680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17C9CC-0469-4248-A992-9396A544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418258" y="2867798"/>
            <a:ext cx="6521644" cy="1188720"/>
          </a:xfrm>
        </p:spPr>
        <p:txBody>
          <a:bodyPr/>
          <a:lstStyle/>
          <a:p>
            <a:r>
              <a:rPr lang="en-GB" dirty="0"/>
              <a:t>AO1: Knowledge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6B8B6DE8-E7B7-4C98-9139-E75AD0CE7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399" y="233537"/>
            <a:ext cx="2353497" cy="6489443"/>
          </a:xfrm>
        </p:spPr>
        <p:txBody>
          <a:bodyPr>
            <a:normAutofit/>
          </a:bodyPr>
          <a:lstStyle/>
          <a:p>
            <a:pPr marL="285750" indent="-285750"/>
            <a:r>
              <a:rPr lang="en-GB" dirty="0"/>
              <a:t>Website with full course of information, downloads and assessment</a:t>
            </a:r>
            <a:br>
              <a:rPr lang="en-GB" dirty="0"/>
            </a:br>
            <a:endParaRPr lang="en-GB" dirty="0"/>
          </a:p>
          <a:p>
            <a:pPr marL="285750" indent="-285750"/>
            <a:r>
              <a:rPr lang="en-GB" dirty="0"/>
              <a:t>Can be used for revision or to access downloadable material to complete at home</a:t>
            </a:r>
            <a:br>
              <a:rPr lang="en-GB" dirty="0"/>
            </a:br>
            <a:endParaRPr lang="en-GB" dirty="0"/>
          </a:p>
          <a:p>
            <a:pPr marL="285750" indent="-285750"/>
            <a:r>
              <a:rPr lang="en-GB" dirty="0"/>
              <a:t>Students can view model answers and support with exam technique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01677C-8FDD-4FE5-9479-DDF69D60E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65" t="14434" r="12546" b="8746"/>
          <a:stretch/>
        </p:blipFill>
        <p:spPr>
          <a:xfrm>
            <a:off x="5886946" y="233537"/>
            <a:ext cx="6056851" cy="34083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ECA5711-A61F-43C6-A17A-F3EEE4DC84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573" t="14557" r="15505" b="68685"/>
          <a:stretch/>
        </p:blipFill>
        <p:spPr>
          <a:xfrm>
            <a:off x="4479720" y="1015068"/>
            <a:ext cx="2306973" cy="11492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1A43692-B1C3-4307-A7AB-9E104A6D47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358" t="22507" r="24794" b="9358"/>
          <a:stretch/>
        </p:blipFill>
        <p:spPr>
          <a:xfrm>
            <a:off x="4479720" y="2164360"/>
            <a:ext cx="5097585" cy="38421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63C2890-354F-432D-887D-D9C8A6A80FE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188" t="10153" r="24105" b="19389"/>
          <a:stretch/>
        </p:blipFill>
        <p:spPr>
          <a:xfrm>
            <a:off x="7606689" y="3282089"/>
            <a:ext cx="4337108" cy="326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285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17C9CC-0469-4248-A992-9396A544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418258" y="2867798"/>
            <a:ext cx="6521644" cy="1188720"/>
          </a:xfrm>
        </p:spPr>
        <p:txBody>
          <a:bodyPr/>
          <a:lstStyle/>
          <a:p>
            <a:r>
              <a:rPr lang="en-GB" dirty="0"/>
              <a:t>AO1: Knowledge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6B8B6DE8-E7B7-4C98-9139-E75AD0CE7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7797" y="4118322"/>
            <a:ext cx="4815840" cy="2454451"/>
          </a:xfrm>
        </p:spPr>
        <p:txBody>
          <a:bodyPr>
            <a:normAutofit/>
          </a:bodyPr>
          <a:lstStyle/>
          <a:p>
            <a:pPr marL="285750" indent="-285750"/>
            <a:r>
              <a:rPr lang="en-GB" dirty="0"/>
              <a:t>Knowledge Organisers</a:t>
            </a:r>
          </a:p>
          <a:p>
            <a:pPr marL="285750" indent="-285750"/>
            <a:r>
              <a:rPr lang="en-GB" dirty="0"/>
              <a:t>Learning Mats</a:t>
            </a:r>
          </a:p>
          <a:p>
            <a:pPr marL="285750" indent="-285750"/>
            <a:r>
              <a:rPr lang="en-GB" dirty="0"/>
              <a:t>Mind maps</a:t>
            </a:r>
          </a:p>
          <a:p>
            <a:pPr marL="285750" indent="-285750"/>
            <a:r>
              <a:rPr lang="en-GB" dirty="0"/>
              <a:t>Revision Sheets</a:t>
            </a:r>
          </a:p>
          <a:p>
            <a:pPr marL="285750" indent="-285750"/>
            <a:r>
              <a:rPr lang="en-GB" dirty="0"/>
              <a:t>Flash Cards</a:t>
            </a:r>
          </a:p>
          <a:p>
            <a:pPr marL="285750" indent="-285750"/>
            <a:r>
              <a:rPr lang="en-GB" dirty="0"/>
              <a:t>Key Word Card Sorts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5DD2779-DBB6-4093-98EF-C707C6FDB0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48" t="18716" r="21697" b="9479"/>
          <a:stretch/>
        </p:blipFill>
        <p:spPr>
          <a:xfrm rot="302527">
            <a:off x="7130511" y="304141"/>
            <a:ext cx="4677827" cy="32884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D1B3E95-7436-48C9-9B26-44488E7940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848" t="18838" r="21766" b="9602"/>
          <a:stretch/>
        </p:blipFill>
        <p:spPr>
          <a:xfrm rot="21241197">
            <a:off x="7778002" y="3513851"/>
            <a:ext cx="4269609" cy="29948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5F32825-9316-45EF-B29A-7EB65C77EB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779" t="18348" r="21697" b="9724"/>
          <a:stretch/>
        </p:blipFill>
        <p:spPr>
          <a:xfrm rot="21395987">
            <a:off x="1978084" y="403078"/>
            <a:ext cx="4927193" cy="34655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EB18462-59FF-4A10-8201-4BBB70B64B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779" t="18594" r="21697" b="9480"/>
          <a:stretch/>
        </p:blipFill>
        <p:spPr>
          <a:xfrm rot="330859">
            <a:off x="4993191" y="3390466"/>
            <a:ext cx="3886343" cy="27334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630920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17C9CC-0469-4248-A992-9396A544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418258" y="2867798"/>
            <a:ext cx="6521644" cy="1188720"/>
          </a:xfrm>
        </p:spPr>
        <p:txBody>
          <a:bodyPr/>
          <a:lstStyle/>
          <a:p>
            <a:r>
              <a:rPr lang="en-GB" dirty="0"/>
              <a:t>AO1: Knowledge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6B8B6DE8-E7B7-4C98-9139-E75AD0CE7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7797" y="3363986"/>
            <a:ext cx="4815840" cy="3208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Revision Apps / Computer-based support</a:t>
            </a:r>
          </a:p>
          <a:p>
            <a:r>
              <a:rPr lang="en-GB" dirty="0"/>
              <a:t>Website (previously mentioned)</a:t>
            </a:r>
          </a:p>
          <a:p>
            <a:r>
              <a:rPr lang="en-GB" dirty="0"/>
              <a:t>Quizlet (make your own flash cards/revision)</a:t>
            </a:r>
          </a:p>
          <a:p>
            <a:r>
              <a:rPr lang="en-GB" dirty="0"/>
              <a:t>Seneca Learning: Class code: </a:t>
            </a:r>
            <a:r>
              <a:rPr lang="en-GB" b="1" dirty="0"/>
              <a:t>kkufk56fbs</a:t>
            </a:r>
          </a:p>
          <a:p>
            <a:r>
              <a:rPr lang="en-GB" dirty="0"/>
              <a:t>BBC Bitesize Website</a:t>
            </a:r>
          </a:p>
          <a:p>
            <a:r>
              <a:rPr lang="en-GB" dirty="0"/>
              <a:t>Nearpod Applications (Ask Miss Carr for code)</a:t>
            </a:r>
          </a:p>
        </p:txBody>
      </p:sp>
      <p:pic>
        <p:nvPicPr>
          <p:cNvPr id="2050" name="Picture 2" descr="Image result for quizlet">
            <a:extLst>
              <a:ext uri="{FF2B5EF4-FFF2-40B4-BE49-F238E27FC236}">
                <a16:creationId xmlns:a16="http://schemas.microsoft.com/office/drawing/2014/main" xmlns="" id="{B20FA4C6-D595-4754-B33D-FA16F8E64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992" y="201335"/>
            <a:ext cx="3972259" cy="3069989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0324812-29E9-4CDD-A47B-9357568EDA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95" r="780" b="7278"/>
          <a:stretch/>
        </p:blipFill>
        <p:spPr>
          <a:xfrm>
            <a:off x="5773308" y="201334"/>
            <a:ext cx="6324176" cy="3069989"/>
          </a:xfrm>
          <a:prstGeom prst="rect">
            <a:avLst/>
          </a:prstGeom>
          <a:ln w="38100">
            <a:solidFill>
              <a:schemeClr val="accent5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2" name="Picture 4" descr="Image result for bbc bitesize">
            <a:extLst>
              <a:ext uri="{FF2B5EF4-FFF2-40B4-BE49-F238E27FC236}">
                <a16:creationId xmlns:a16="http://schemas.microsoft.com/office/drawing/2014/main" xmlns="" id="{BD4746D4-2E0C-4EC0-A0AB-85FCC7690D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5" t="15076" r="19541" b="14954"/>
          <a:stretch/>
        </p:blipFill>
        <p:spPr bwMode="auto">
          <a:xfrm rot="680831">
            <a:off x="6694740" y="2038143"/>
            <a:ext cx="3573710" cy="2399251"/>
          </a:xfrm>
          <a:prstGeom prst="rect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</p:pic>
      <p:pic>
        <p:nvPicPr>
          <p:cNvPr id="2054" name="Picture 6" descr="Image result for nearpod">
            <a:extLst>
              <a:ext uri="{FF2B5EF4-FFF2-40B4-BE49-F238E27FC236}">
                <a16:creationId xmlns:a16="http://schemas.microsoft.com/office/drawing/2014/main" xmlns="" id="{CA8DFB47-C516-4002-AA9D-2F977795B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7947">
            <a:off x="7475466" y="3783550"/>
            <a:ext cx="4375558" cy="2625335"/>
          </a:xfrm>
          <a:prstGeom prst="rect">
            <a:avLst/>
          </a:prstGeom>
          <a:noFill/>
          <a:ln w="57150">
            <a:solidFill>
              <a:schemeClr val="accent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316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17C9CC-0469-4248-A992-9396A544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418258" y="2867798"/>
            <a:ext cx="6521644" cy="1188720"/>
          </a:xfrm>
        </p:spPr>
        <p:txBody>
          <a:bodyPr/>
          <a:lstStyle/>
          <a:p>
            <a:r>
              <a:rPr lang="en-GB" dirty="0"/>
              <a:t>AO1 and AO2: Exam skills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6B8B6DE8-E7B7-4C98-9139-E75AD0CE7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399" y="233537"/>
            <a:ext cx="2353497" cy="6489443"/>
          </a:xfrm>
        </p:spPr>
        <p:txBody>
          <a:bodyPr>
            <a:normAutofit fontScale="92500" lnSpcReduction="20000"/>
          </a:bodyPr>
          <a:lstStyle/>
          <a:p>
            <a:pPr marL="285750" indent="-285750"/>
            <a:r>
              <a:rPr lang="en-GB" dirty="0"/>
              <a:t>Past exam papers in all topics:</a:t>
            </a:r>
          </a:p>
          <a:p>
            <a:pPr marL="285750" indent="-285750"/>
            <a:r>
              <a:rPr lang="en-GB" sz="1400" dirty="0"/>
              <a:t>Islam</a:t>
            </a:r>
          </a:p>
          <a:p>
            <a:pPr marL="285750" indent="-285750"/>
            <a:r>
              <a:rPr lang="en-GB" sz="1400" dirty="0"/>
              <a:t>Christianity</a:t>
            </a:r>
          </a:p>
          <a:p>
            <a:pPr marL="285750" indent="-285750"/>
            <a:r>
              <a:rPr lang="en-GB" sz="1400" dirty="0"/>
              <a:t>Philosophy &amp; Ethics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pPr marL="285750" indent="-285750"/>
            <a:r>
              <a:rPr lang="en-GB" dirty="0"/>
              <a:t>Mark schemes or answered papers with model answers available as hard copies and on website</a:t>
            </a:r>
            <a:br>
              <a:rPr lang="en-GB" dirty="0"/>
            </a:br>
            <a:endParaRPr lang="en-GB" dirty="0"/>
          </a:p>
          <a:p>
            <a:pPr marL="285750" indent="-285750"/>
            <a:r>
              <a:rPr lang="en-GB" dirty="0"/>
              <a:t>Ongoing revision work in class now focused on exam skills</a:t>
            </a:r>
          </a:p>
          <a:p>
            <a:r>
              <a:rPr lang="en-GB" dirty="0"/>
              <a:t>Exploring </a:t>
            </a:r>
            <a:r>
              <a:rPr lang="en-GB" b="1" dirty="0"/>
              <a:t>worked examples</a:t>
            </a:r>
            <a:r>
              <a:rPr lang="en-GB" dirty="0"/>
              <a:t> or exam answers, as well as writing their own, helps students process, practice and refine their revision to meet the parameters of exam success.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52DA84A-7CAD-49CB-8934-D19C24D671D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71" t="9324" r="33285" b="5846"/>
          <a:stretch/>
        </p:blipFill>
        <p:spPr bwMode="auto">
          <a:xfrm rot="652856">
            <a:off x="8605455" y="483039"/>
            <a:ext cx="3057331" cy="4345497"/>
          </a:xfrm>
          <a:prstGeom prst="rect">
            <a:avLst/>
          </a:prstGeom>
          <a:ln/>
          <a:extLst>
            <a:ext uri="{53640926-AAD7-44D8-BBD7-CCE9431645EC}">
              <a14:shadowObscured xmlns:a14="http://schemas.microsoft.com/office/drawing/2010/main"/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6EFFF58-05FA-4E95-A546-D2772A996CA2}"/>
              </a:ext>
            </a:extLst>
          </p:cNvPr>
          <p:cNvGrpSpPr/>
          <p:nvPr/>
        </p:nvGrpSpPr>
        <p:grpSpPr>
          <a:xfrm>
            <a:off x="4319900" y="784370"/>
            <a:ext cx="4242643" cy="5872294"/>
            <a:chOff x="2871221" y="369115"/>
            <a:chExt cx="4169328" cy="587229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EC7A4BFE-9C34-4F83-A8AC-2E3C54BB1F26}"/>
                </a:ext>
              </a:extLst>
            </p:cNvPr>
            <p:cNvGrpSpPr/>
            <p:nvPr/>
          </p:nvGrpSpPr>
          <p:grpSpPr>
            <a:xfrm>
              <a:off x="2871221" y="369115"/>
              <a:ext cx="4169328" cy="5872294"/>
              <a:chOff x="2871221" y="369115"/>
              <a:chExt cx="4169328" cy="5872294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xmlns="" id="{1A8BD862-C5D0-4D4D-BF1E-6E3F86861642}"/>
                  </a:ext>
                </a:extLst>
              </p:cNvPr>
              <p:cNvPicPr/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271" t="9324" r="33285" b="5846"/>
              <a:stretch/>
            </p:blipFill>
            <p:spPr bwMode="auto">
              <a:xfrm>
                <a:off x="2871221" y="369115"/>
                <a:ext cx="4169328" cy="5872294"/>
              </a:xfrm>
              <a:prstGeom prst="rect">
                <a:avLst/>
              </a:prstGeom>
              <a:ln/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734777B2-D70B-43AC-B5E8-FFE522B0BCE2}"/>
                  </a:ext>
                </a:extLst>
              </p:cNvPr>
              <p:cNvSpPr txBox="1"/>
              <p:nvPr/>
            </p:nvSpPr>
            <p:spPr>
              <a:xfrm>
                <a:off x="4899170" y="2617900"/>
                <a:ext cx="169965" cy="2769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GB"/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13EE6BFE-DB90-4192-9982-BCCD2B2780A3}"/>
                </a:ext>
              </a:extLst>
            </p:cNvPr>
            <p:cNvSpPr txBox="1"/>
            <p:nvPr/>
          </p:nvSpPr>
          <p:spPr>
            <a:xfrm>
              <a:off x="5679347" y="3200548"/>
              <a:ext cx="936639" cy="2462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30 minutes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1F548E6-A799-4C46-A045-BCA9F696B2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825" t="15658" r="15848" b="12416"/>
          <a:stretch/>
        </p:blipFill>
        <p:spPr>
          <a:xfrm>
            <a:off x="7612667" y="3348873"/>
            <a:ext cx="4368350" cy="33143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466BFB49-9200-49BD-9303-F4B95431C8C0}"/>
              </a:ext>
            </a:extLst>
          </p:cNvPr>
          <p:cNvCxnSpPr/>
          <p:nvPr/>
        </p:nvCxnSpPr>
        <p:spPr>
          <a:xfrm>
            <a:off x="10788242" y="4865615"/>
            <a:ext cx="855677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xmlns="" id="{8D5E2BA8-8FA8-406F-9B0D-73905652BEC9}"/>
              </a:ext>
            </a:extLst>
          </p:cNvPr>
          <p:cNvCxnSpPr>
            <a:cxnSpLocks/>
          </p:cNvCxnSpPr>
          <p:nvPr/>
        </p:nvCxnSpPr>
        <p:spPr>
          <a:xfrm>
            <a:off x="7880240" y="5006027"/>
            <a:ext cx="1691599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832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www.theconfidentteacher.com/wp-content/uploads/2018/01/maps.jpg">
            <a:extLst>
              <a:ext uri="{FF2B5EF4-FFF2-40B4-BE49-F238E27FC236}">
                <a16:creationId xmlns:a16="http://schemas.microsoft.com/office/drawing/2014/main" xmlns="" id="{28D85FE7-41DF-4F98-8F67-303D1981B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8925">
            <a:off x="3901231" y="2998667"/>
            <a:ext cx="3841808" cy="3201507"/>
          </a:xfrm>
          <a:prstGeom prst="rect">
            <a:avLst/>
          </a:prstGeom>
          <a:noFill/>
          <a:ln w="57150">
            <a:solidFill>
              <a:schemeClr val="accent3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concept map">
            <a:extLst>
              <a:ext uri="{FF2B5EF4-FFF2-40B4-BE49-F238E27FC236}">
                <a16:creationId xmlns:a16="http://schemas.microsoft.com/office/drawing/2014/main" xmlns="" id="{C2DBCE06-3D9F-40AB-86E0-02B043C4F9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1" t="10397" r="4119" b="9602"/>
          <a:stretch/>
        </p:blipFill>
        <p:spPr bwMode="auto">
          <a:xfrm rot="448290">
            <a:off x="6736359" y="728431"/>
            <a:ext cx="4798503" cy="3228622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17C9CC-0469-4248-A992-9396A544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418258" y="2867798"/>
            <a:ext cx="6521644" cy="1188720"/>
          </a:xfrm>
        </p:spPr>
        <p:txBody>
          <a:bodyPr/>
          <a:lstStyle/>
          <a:p>
            <a:r>
              <a:rPr lang="en-GB" dirty="0"/>
              <a:t>AO2: Analysis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6B8B6DE8-E7B7-4C98-9139-E75AD0CE76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399" y="233537"/>
            <a:ext cx="2353497" cy="6489443"/>
          </a:xfrm>
        </p:spPr>
        <p:txBody>
          <a:bodyPr>
            <a:normAutofit/>
          </a:bodyPr>
          <a:lstStyle/>
          <a:p>
            <a:pPr marL="285750" indent="-285750"/>
            <a:r>
              <a:rPr lang="en-GB" dirty="0"/>
              <a:t>Analysis is a skill that needs to be practised and refined like any other. </a:t>
            </a:r>
          </a:p>
          <a:p>
            <a:pPr marL="285750" indent="-285750"/>
            <a:r>
              <a:rPr lang="en-GB" dirty="0"/>
              <a:t>Simple ways of analysing include:</a:t>
            </a:r>
          </a:p>
          <a:p>
            <a:pPr marL="285750" indent="-285750"/>
            <a:r>
              <a:rPr lang="en-GB" sz="1400" dirty="0"/>
              <a:t>Snowballing</a:t>
            </a:r>
          </a:p>
          <a:p>
            <a:pPr marL="285750" indent="-285750"/>
            <a:r>
              <a:rPr lang="en-GB" sz="1400" dirty="0"/>
              <a:t>Concept maps</a:t>
            </a:r>
          </a:p>
          <a:p>
            <a:pPr marL="285750" indent="-285750"/>
            <a:r>
              <a:rPr lang="en-GB" sz="1400" dirty="0"/>
              <a:t>Graphic organisers</a:t>
            </a:r>
          </a:p>
          <a:p>
            <a:pPr marL="285750" indent="-285750"/>
            <a:r>
              <a:rPr lang="en-GB" sz="1400" dirty="0"/>
              <a:t>Cornell note-taking</a:t>
            </a:r>
          </a:p>
        </p:txBody>
      </p:sp>
      <p:pic>
        <p:nvPicPr>
          <p:cNvPr id="3074" name="Picture 2" descr="Image result for snowball">
            <a:extLst>
              <a:ext uri="{FF2B5EF4-FFF2-40B4-BE49-F238E27FC236}">
                <a16:creationId xmlns:a16="http://schemas.microsoft.com/office/drawing/2014/main" xmlns="" id="{D3C217F4-C239-4BD8-920A-CBD7883BD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645" y="354654"/>
            <a:ext cx="2800350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BFD390F-6AFA-41E2-878F-17C6070BA5B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968" t="28623" r="29542" b="19633"/>
          <a:stretch/>
        </p:blipFill>
        <p:spPr>
          <a:xfrm>
            <a:off x="7516536" y="3632558"/>
            <a:ext cx="3984771" cy="2795287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156474338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38</TotalTime>
  <Words>166</Words>
  <Application>Microsoft Office PowerPoint</Application>
  <PresentationFormat>Custom</PresentationFormat>
  <Paragraphs>43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Parcel</vt:lpstr>
      <vt:lpstr>Philosophy: Revision Strategies</vt:lpstr>
      <vt:lpstr>Skills in Philosophy</vt:lpstr>
      <vt:lpstr>AO1: Knowledge</vt:lpstr>
      <vt:lpstr>AO1: Knowledge</vt:lpstr>
      <vt:lpstr>AO1: Knowledge</vt:lpstr>
      <vt:lpstr>AO1 and AO2: Exam skills</vt:lpstr>
      <vt:lpstr>AO2: Analysis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Philosophy: Revision Strategies</dc:title>
  <dc:creator>Joan-Alexandra Carr</dc:creator>
  <cp:lastModifiedBy>S Flint</cp:lastModifiedBy>
  <cp:revision>5</cp:revision>
  <dcterms:created xsi:type="dcterms:W3CDTF">2019-03-19T17:41:42Z</dcterms:created>
  <dcterms:modified xsi:type="dcterms:W3CDTF">2019-03-25T09:37:21Z</dcterms:modified>
</cp:coreProperties>
</file>