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75" r:id="rId8"/>
    <p:sldId id="263" r:id="rId9"/>
    <p:sldId id="264" r:id="rId10"/>
    <p:sldId id="267" r:id="rId11"/>
    <p:sldId id="265" r:id="rId12"/>
    <p:sldId id="266" r:id="rId13"/>
    <p:sldId id="273" r:id="rId14"/>
    <p:sldId id="269" r:id="rId15"/>
    <p:sldId id="271" r:id="rId16"/>
    <p:sldId id="270" r:id="rId17"/>
    <p:sldId id="272" r:id="rId18"/>
    <p:sldId id="274" r:id="rId19"/>
    <p:sldId id="262" r:id="rId20"/>
    <p:sldId id="276" r:id="rId21"/>
    <p:sldId id="277" r:id="rId22"/>
  </p:sldIdLst>
  <p:sldSz cx="9144000" cy="6858000" type="screen4x3"/>
  <p:notesSz cx="6858000" cy="9144000"/>
  <p:defaultTextStyle>
    <a:defPPr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29F47-F11E-9846-9557-0261614C63A9}" type="datetimeFigureOut">
              <a:rPr lang="en-GB" smtClean="0"/>
              <a:pPr/>
              <a:t>24/11/2017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CB4DF-6890-C24A-A5F4-7874778886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29F47-F11E-9846-9557-0261614C63A9}" type="datetimeFigureOut">
              <a:rPr lang="en-GB" smtClean="0"/>
              <a:pPr/>
              <a:t>24/11/2017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CB4DF-6890-C24A-A5F4-7874778886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29F47-F11E-9846-9557-0261614C63A9}" type="datetimeFigureOut">
              <a:rPr lang="en-GB" smtClean="0"/>
              <a:pPr/>
              <a:t>24/11/2017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CB4DF-6890-C24A-A5F4-7874778886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29F47-F11E-9846-9557-0261614C63A9}" type="datetimeFigureOut">
              <a:rPr lang="en-GB" smtClean="0"/>
              <a:pPr/>
              <a:t>24/11/2017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CB4DF-6890-C24A-A5F4-7874778886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29F47-F11E-9846-9557-0261614C63A9}" type="datetimeFigureOut">
              <a:rPr lang="en-GB" smtClean="0"/>
              <a:pPr/>
              <a:t>24/11/2017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CB4DF-6890-C24A-A5F4-7874778886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29F47-F11E-9846-9557-0261614C63A9}" type="datetimeFigureOut">
              <a:rPr lang="en-GB" smtClean="0"/>
              <a:pPr/>
              <a:t>24/11/2017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CB4DF-6890-C24A-A5F4-7874778886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29F47-F11E-9846-9557-0261614C63A9}" type="datetimeFigureOut">
              <a:rPr lang="en-GB" smtClean="0"/>
              <a:pPr/>
              <a:t>24/11/2017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CB4DF-6890-C24A-A5F4-7874778886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29F47-F11E-9846-9557-0261614C63A9}" type="datetimeFigureOut">
              <a:rPr lang="en-GB" smtClean="0"/>
              <a:pPr/>
              <a:t>24/11/2017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CB4DF-6890-C24A-A5F4-7874778886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29F47-F11E-9846-9557-0261614C63A9}" type="datetimeFigureOut">
              <a:rPr lang="en-GB" smtClean="0"/>
              <a:pPr/>
              <a:t>24/11/2017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CB4DF-6890-C24A-A5F4-7874778886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29F47-F11E-9846-9557-0261614C63A9}" type="datetimeFigureOut">
              <a:rPr lang="en-GB" smtClean="0"/>
              <a:pPr/>
              <a:t>24/11/2017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CB4DF-6890-C24A-A5F4-7874778886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29F47-F11E-9846-9557-0261614C63A9}" type="datetimeFigureOut">
              <a:rPr lang="en-GB" smtClean="0"/>
              <a:pPr/>
              <a:t>24/11/2017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CB4DF-6890-C24A-A5F4-7874778886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F29F47-F11E-9846-9557-0261614C63A9}" type="datetimeFigureOut">
              <a:rPr lang="en-GB" smtClean="0"/>
              <a:pPr/>
              <a:t>24/11/2017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CCB4DF-6890-C24A-A5F4-7874778886E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AEAAQAAAAAAAATJAAAAJDRlMjZiNTEyLTgzMWItNDc5ZC04ZGU0LTE1MjEwZjQzNmRkM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4813" y="0"/>
            <a:ext cx="9518813" cy="6858000"/>
          </a:xfrm>
          <a:prstGeom prst="rect">
            <a:avLst/>
          </a:prstGeom>
        </p:spPr>
      </p:pic>
      <p:pic>
        <p:nvPicPr>
          <p:cNvPr id="5" name="Picture 4" descr="Unknown-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88" y="2434267"/>
            <a:ext cx="4597400" cy="1765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AEAAQAAAAAAAATJAAAAJDRlMjZiNTEyLTgzMWItNDc5ZC04ZGU0LTE1MjEwZjQzNmRkM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4813" y="0"/>
            <a:ext cx="9518813" cy="6858000"/>
          </a:xfrm>
          <a:prstGeom prst="rect">
            <a:avLst/>
          </a:prstGeom>
        </p:spPr>
      </p:pic>
      <p:pic>
        <p:nvPicPr>
          <p:cNvPr id="8" name="Picture 7" descr="IMG_8833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21" y="667966"/>
            <a:ext cx="7318773" cy="5489081"/>
          </a:xfrm>
          <a:prstGeom prst="rect">
            <a:avLst/>
          </a:prstGeom>
        </p:spPr>
      </p:pic>
      <p:pic>
        <p:nvPicPr>
          <p:cNvPr id="7" name="Picture 6" descr="Unknown-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0861" y="397844"/>
            <a:ext cx="1218350" cy="16688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AEAAQAAAAAAAATJAAAAJDRlMjZiNTEyLTgzMWItNDc5ZC04ZGU0LTE1MjEwZjQzNmRkM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4813" y="0"/>
            <a:ext cx="9518813" cy="6858000"/>
          </a:xfrm>
          <a:prstGeom prst="rect">
            <a:avLst/>
          </a:prstGeom>
        </p:spPr>
      </p:pic>
      <p:pic>
        <p:nvPicPr>
          <p:cNvPr id="7" name="Picture 6" descr="Unknow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6952" y="4605107"/>
            <a:ext cx="1218350" cy="1668886"/>
          </a:xfrm>
          <a:prstGeom prst="rect">
            <a:avLst/>
          </a:prstGeom>
        </p:spPr>
      </p:pic>
      <p:pic>
        <p:nvPicPr>
          <p:cNvPr id="4" name="Picture 3" descr="IMG_8825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3915" y="570503"/>
            <a:ext cx="4161302" cy="55484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AEAAQAAAAAAAATJAAAAJDRlMjZiNTEyLTgzMWItNDc5ZC04ZGU0LTE1MjEwZjQzNmRkM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4813" y="0"/>
            <a:ext cx="9518813" cy="6858000"/>
          </a:xfrm>
          <a:prstGeom prst="rect">
            <a:avLst/>
          </a:prstGeom>
        </p:spPr>
      </p:pic>
      <p:pic>
        <p:nvPicPr>
          <p:cNvPr id="7" name="Picture 6" descr="Unknow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-9531" y="349911"/>
            <a:ext cx="1204722" cy="1668886"/>
          </a:xfrm>
          <a:prstGeom prst="rect">
            <a:avLst/>
          </a:prstGeom>
        </p:spPr>
      </p:pic>
      <p:pic>
        <p:nvPicPr>
          <p:cNvPr id="4" name="Picture 3" descr="IMG_8830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5191" y="659207"/>
            <a:ext cx="7431301" cy="55734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AEAAQAAAAAAAATJAAAAJDRlMjZiNTEyLTgzMWItNDc5ZC04ZGU0LTE1MjEwZjQzNmRkM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4813" y="0"/>
            <a:ext cx="9518813" cy="6858000"/>
          </a:xfrm>
          <a:prstGeom prst="rect">
            <a:avLst/>
          </a:prstGeom>
        </p:spPr>
      </p:pic>
      <p:pic>
        <p:nvPicPr>
          <p:cNvPr id="7" name="Picture 6" descr="Unknow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4695819"/>
            <a:ext cx="1288777" cy="1668886"/>
          </a:xfrm>
          <a:prstGeom prst="rect">
            <a:avLst/>
          </a:prstGeom>
        </p:spPr>
      </p:pic>
      <p:pic>
        <p:nvPicPr>
          <p:cNvPr id="4" name="Picture 3" descr="IMG_8835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2096" y="568906"/>
            <a:ext cx="4346849" cy="57957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AEAAQAAAAAAAATJAAAAJDRlMjZiNTEyLTgzMWItNDc5ZC04ZGU0LTE1MjEwZjQzNmRkM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4813" y="0"/>
            <a:ext cx="9518813" cy="6858000"/>
          </a:xfrm>
          <a:prstGeom prst="rect">
            <a:avLst/>
          </a:prstGeom>
        </p:spPr>
      </p:pic>
      <p:pic>
        <p:nvPicPr>
          <p:cNvPr id="7" name="Picture 6" descr="Unknow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7872" y="193227"/>
            <a:ext cx="1218350" cy="1668886"/>
          </a:xfrm>
          <a:prstGeom prst="rect">
            <a:avLst/>
          </a:prstGeom>
        </p:spPr>
      </p:pic>
      <p:pic>
        <p:nvPicPr>
          <p:cNvPr id="4" name="Picture 3" descr="IMG_8832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600" y="678388"/>
            <a:ext cx="7330993" cy="54982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AEAAQAAAAAAAATJAAAAJDRlMjZiNTEyLTgzMWItNDc5ZC04ZGU0LTE1MjEwZjQzNmRkM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4813" y="0"/>
            <a:ext cx="9518813" cy="6858000"/>
          </a:xfrm>
          <a:prstGeom prst="rect">
            <a:avLst/>
          </a:prstGeom>
        </p:spPr>
      </p:pic>
      <p:pic>
        <p:nvPicPr>
          <p:cNvPr id="7" name="Picture 6" descr="Unknow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1177" y="4679325"/>
            <a:ext cx="1218350" cy="1668886"/>
          </a:xfrm>
          <a:prstGeom prst="rect">
            <a:avLst/>
          </a:prstGeom>
        </p:spPr>
      </p:pic>
      <p:pic>
        <p:nvPicPr>
          <p:cNvPr id="4" name="Picture 3" descr="IMG_8942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2810" y="263932"/>
            <a:ext cx="4563209" cy="60842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AEAAQAAAAAAAATJAAAAJDRlMjZiNTEyLTgzMWItNDc5ZC04ZGU0LTE1MjEwZjQzNmRkM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4813" y="0"/>
            <a:ext cx="9518813" cy="6858000"/>
          </a:xfrm>
          <a:prstGeom prst="rect">
            <a:avLst/>
          </a:prstGeom>
        </p:spPr>
      </p:pic>
      <p:pic>
        <p:nvPicPr>
          <p:cNvPr id="7" name="Picture 6" descr="Unknow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1579" y="4803024"/>
            <a:ext cx="1218350" cy="1668886"/>
          </a:xfrm>
          <a:prstGeom prst="rect">
            <a:avLst/>
          </a:prstGeom>
        </p:spPr>
      </p:pic>
      <p:pic>
        <p:nvPicPr>
          <p:cNvPr id="4" name="Picture 3" descr="IMG_8905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768" y="699356"/>
            <a:ext cx="7399104" cy="5549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AEAAQAAAAAAAATJAAAAJDRlMjZiNTEyLTgzMWItNDc5ZC04ZGU0LTE1MjEwZjQzNmRkM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4813" y="0"/>
            <a:ext cx="9518813" cy="6858000"/>
          </a:xfrm>
          <a:prstGeom prst="rect">
            <a:avLst/>
          </a:prstGeom>
        </p:spPr>
      </p:pic>
      <p:pic>
        <p:nvPicPr>
          <p:cNvPr id="7" name="Picture 6" descr="Unknow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59" y="4613763"/>
            <a:ext cx="1218350" cy="1668886"/>
          </a:xfrm>
          <a:prstGeom prst="rect">
            <a:avLst/>
          </a:prstGeom>
        </p:spPr>
      </p:pic>
      <p:pic>
        <p:nvPicPr>
          <p:cNvPr id="4" name="Picture 3" descr="IMG_8955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7281" y="313367"/>
            <a:ext cx="4476962" cy="59692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AEAAQAAAAAAAATJAAAAJDRlMjZiNTEyLTgzMWItNDc5ZC04ZGU0LTE1MjEwZjQzNmRkM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4813" y="0"/>
            <a:ext cx="9518813" cy="6858000"/>
          </a:xfrm>
          <a:prstGeom prst="rect">
            <a:avLst/>
          </a:prstGeom>
        </p:spPr>
      </p:pic>
      <p:pic>
        <p:nvPicPr>
          <p:cNvPr id="7" name="Picture 6" descr="Unknow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7872" y="4770039"/>
            <a:ext cx="1218350" cy="1668886"/>
          </a:xfrm>
          <a:prstGeom prst="rect">
            <a:avLst/>
          </a:prstGeom>
        </p:spPr>
      </p:pic>
      <p:pic>
        <p:nvPicPr>
          <p:cNvPr id="4" name="Picture 3" descr="IMG_8823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497" y="610240"/>
            <a:ext cx="7180578" cy="53854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AEAAQAAAAAAAATJAAAAJDRlMjZiNTEyLTgzMWItNDc5ZC04ZGU0LTE1MjEwZjQzNmRkM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4813" y="0"/>
            <a:ext cx="9518813" cy="6858000"/>
          </a:xfrm>
          <a:prstGeom prst="rect">
            <a:avLst/>
          </a:prstGeom>
        </p:spPr>
      </p:pic>
      <p:pic>
        <p:nvPicPr>
          <p:cNvPr id="7" name="Picture 6" descr="Unknow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255661" y="358157"/>
            <a:ext cx="1251976" cy="1668886"/>
          </a:xfrm>
          <a:prstGeom prst="rect">
            <a:avLst/>
          </a:prstGeom>
        </p:spPr>
      </p:pic>
      <p:pic>
        <p:nvPicPr>
          <p:cNvPr id="4" name="Picture 3" descr="IMG_8893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8045" y="358157"/>
            <a:ext cx="4456629" cy="59421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AEAAQAAAAAAAATJAAAAJDRlMjZiNTEyLTgzMWItNDc5ZC04ZGU0LTE1MjEwZjQzNmRkM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4813" y="0"/>
            <a:ext cx="9518813" cy="6858000"/>
          </a:xfrm>
          <a:prstGeom prst="rect">
            <a:avLst/>
          </a:prstGeom>
        </p:spPr>
      </p:pic>
      <p:pic>
        <p:nvPicPr>
          <p:cNvPr id="7" name="Picture 6" descr="Unknow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7872" y="193227"/>
            <a:ext cx="1218350" cy="1668886"/>
          </a:xfrm>
          <a:prstGeom prst="rect">
            <a:avLst/>
          </a:prstGeom>
        </p:spPr>
      </p:pic>
      <p:pic>
        <p:nvPicPr>
          <p:cNvPr id="4" name="Picture 3" descr="IMG_8878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392" y="634980"/>
            <a:ext cx="7211607" cy="54087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AEAAQAAAAAAAATJAAAAJDRlMjZiNTEyLTgzMWItNDc5ZC04ZGU0LTE1MjEwZjQzNmRkM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4813" y="0"/>
            <a:ext cx="9518813" cy="6858000"/>
          </a:xfrm>
          <a:prstGeom prst="rect">
            <a:avLst/>
          </a:prstGeom>
        </p:spPr>
      </p:pic>
      <p:pic>
        <p:nvPicPr>
          <p:cNvPr id="7" name="Picture 6" descr="Unknow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35906" y="4654586"/>
            <a:ext cx="1280529" cy="1668886"/>
          </a:xfrm>
          <a:prstGeom prst="rect">
            <a:avLst/>
          </a:prstGeom>
        </p:spPr>
      </p:pic>
      <p:pic>
        <p:nvPicPr>
          <p:cNvPr id="4" name="Picture 3" descr="IMG_8944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3023" y="519529"/>
            <a:ext cx="4287464" cy="57166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AEAAQAAAAAAAATJAAAAJDRlMjZiNTEyLTgzMWItNDc5ZC04ZGU0LTE1MjEwZjQzNmRkM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4813" y="0"/>
            <a:ext cx="9518813" cy="6858000"/>
          </a:xfrm>
          <a:prstGeom prst="rect">
            <a:avLst/>
          </a:prstGeom>
        </p:spPr>
      </p:pic>
      <p:pic>
        <p:nvPicPr>
          <p:cNvPr id="7" name="Picture 6" descr="Unknow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3779" y="292185"/>
            <a:ext cx="1218350" cy="1668886"/>
          </a:xfrm>
          <a:prstGeom prst="rect">
            <a:avLst/>
          </a:prstGeom>
        </p:spPr>
      </p:pic>
      <p:pic>
        <p:nvPicPr>
          <p:cNvPr id="4" name="Picture 3" descr="IMG_8946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9715" y="697891"/>
            <a:ext cx="7028847" cy="52716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AEAAQAAAAAAAATJAAAAJDRlMjZiNTEyLTgzMWItNDc5ZC04ZGU0LTE1MjEwZjQzNmRkM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4813" y="0"/>
            <a:ext cx="9518813" cy="6858000"/>
          </a:xfrm>
          <a:prstGeom prst="rect">
            <a:avLst/>
          </a:prstGeom>
        </p:spPr>
      </p:pic>
      <p:pic>
        <p:nvPicPr>
          <p:cNvPr id="7" name="Picture 6" descr="Unknow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4893735"/>
            <a:ext cx="1286551" cy="1668886"/>
          </a:xfrm>
          <a:prstGeom prst="rect">
            <a:avLst/>
          </a:prstGeom>
        </p:spPr>
      </p:pic>
      <p:pic>
        <p:nvPicPr>
          <p:cNvPr id="5" name="Picture 4" descr="IMG_8898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8994" y="333224"/>
            <a:ext cx="4387470" cy="58499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AEAAQAAAAAAAATJAAAAJDRlMjZiNTEyLTgzMWItNDc5ZC04ZGU0LTE1MjEwZjQzNmRkM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4813" y="0"/>
            <a:ext cx="9518813" cy="6858000"/>
          </a:xfrm>
          <a:prstGeom prst="rect">
            <a:avLst/>
          </a:prstGeom>
        </p:spPr>
      </p:pic>
      <p:pic>
        <p:nvPicPr>
          <p:cNvPr id="7" name="Picture 6" descr="Unknow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471667"/>
            <a:ext cx="1218350" cy="1668886"/>
          </a:xfrm>
          <a:prstGeom prst="rect">
            <a:avLst/>
          </a:prstGeom>
        </p:spPr>
      </p:pic>
      <p:pic>
        <p:nvPicPr>
          <p:cNvPr id="4" name="Picture 3" descr="IMG_8887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8537" y="379338"/>
            <a:ext cx="4320911" cy="57612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AEAAQAAAAAAAATJAAAAJDRlMjZiNTEyLTgzMWItNDc5ZC04ZGU0LTE1MjEwZjQzNmRkM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4813" y="0"/>
            <a:ext cx="9518813" cy="6858000"/>
          </a:xfrm>
          <a:prstGeom prst="rect">
            <a:avLst/>
          </a:prstGeom>
        </p:spPr>
      </p:pic>
      <p:pic>
        <p:nvPicPr>
          <p:cNvPr id="7" name="Picture 6" descr="Unknow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1492" y="4672677"/>
            <a:ext cx="1218350" cy="1668886"/>
          </a:xfrm>
          <a:prstGeom prst="rect">
            <a:avLst/>
          </a:prstGeom>
        </p:spPr>
      </p:pic>
      <p:pic>
        <p:nvPicPr>
          <p:cNvPr id="4" name="Picture 3" descr="IMG_8954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3853" y="395832"/>
            <a:ext cx="4459299" cy="59457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AEAAQAAAAAAAATJAAAAJDRlMjZiNTEyLTgzMWItNDc5ZC04ZGU0LTE1MjEwZjQzNmRkM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4813" y="0"/>
            <a:ext cx="9518813" cy="6858000"/>
          </a:xfrm>
          <a:prstGeom prst="rect">
            <a:avLst/>
          </a:prstGeom>
        </p:spPr>
      </p:pic>
      <p:pic>
        <p:nvPicPr>
          <p:cNvPr id="7" name="Picture 6" descr="Unknow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7872" y="193227"/>
            <a:ext cx="1218350" cy="1668886"/>
          </a:xfrm>
          <a:prstGeom prst="rect">
            <a:avLst/>
          </a:prstGeom>
        </p:spPr>
      </p:pic>
      <p:pic>
        <p:nvPicPr>
          <p:cNvPr id="4" name="Picture 3" descr="IMG_8951 2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0200" y="193227"/>
            <a:ext cx="4674937" cy="62332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AEAAQAAAAAAAATJAAAAJDRlMjZiNTEyLTgzMWItNDc5ZC04ZGU0LTE1MjEwZjQzNmRkM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4813" y="0"/>
            <a:ext cx="9518813" cy="6858000"/>
          </a:xfrm>
          <a:prstGeom prst="rect">
            <a:avLst/>
          </a:prstGeom>
        </p:spPr>
      </p:pic>
      <p:pic>
        <p:nvPicPr>
          <p:cNvPr id="7" name="Picture 6" descr="Unknow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4563" y="432375"/>
            <a:ext cx="1218350" cy="1668886"/>
          </a:xfrm>
          <a:prstGeom prst="rect">
            <a:avLst/>
          </a:prstGeom>
        </p:spPr>
      </p:pic>
      <p:pic>
        <p:nvPicPr>
          <p:cNvPr id="4" name="Picture 3" descr="IMG_8900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8350" y="597169"/>
            <a:ext cx="7379124" cy="5534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AEAAQAAAAAAAATJAAAAJDRlMjZiNTEyLTgzMWItNDc5ZC04ZGU0LTE1MjEwZjQzNmRkM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4813" y="0"/>
            <a:ext cx="9518813" cy="6858000"/>
          </a:xfrm>
          <a:prstGeom prst="rect">
            <a:avLst/>
          </a:prstGeom>
        </p:spPr>
      </p:pic>
      <p:pic>
        <p:nvPicPr>
          <p:cNvPr id="7" name="Picture 6" descr="Unknow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2275" y="4786530"/>
            <a:ext cx="1218350" cy="1668886"/>
          </a:xfrm>
          <a:prstGeom prst="rect">
            <a:avLst/>
          </a:prstGeom>
        </p:spPr>
      </p:pic>
      <p:pic>
        <p:nvPicPr>
          <p:cNvPr id="5" name="Picture 4" descr="IMG_8924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0805" y="413186"/>
            <a:ext cx="4402154" cy="58695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AEAAQAAAAAAAATJAAAAJDRlMjZiNTEyLTgzMWItNDc5ZC04ZGU0LTE1MjEwZjQzNmRkM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4813" y="0"/>
            <a:ext cx="9518813" cy="6858000"/>
          </a:xfrm>
          <a:prstGeom prst="rect">
            <a:avLst/>
          </a:prstGeom>
        </p:spPr>
      </p:pic>
      <p:pic>
        <p:nvPicPr>
          <p:cNvPr id="10" name="Picture 9" descr="pudsey_bear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529" y="2350254"/>
            <a:ext cx="3013821" cy="421473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73190" y="329860"/>
            <a:ext cx="8568763" cy="45243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/>
              <a:t>We raised £1,358 for Children In Need. </a:t>
            </a:r>
          </a:p>
          <a:p>
            <a:pPr algn="ctr"/>
            <a:endParaRPr lang="en-GB" sz="5400" b="1" dirty="0" smtClean="0"/>
          </a:p>
          <a:p>
            <a:pPr algn="ctr"/>
            <a:endParaRPr lang="en-GB" sz="5400" b="1" dirty="0" smtClean="0"/>
          </a:p>
          <a:p>
            <a:pPr algn="ctr"/>
            <a:endParaRPr lang="en-GB" sz="3600" b="1" dirty="0" smtClean="0"/>
          </a:p>
          <a:p>
            <a:pPr algn="ctr"/>
            <a:r>
              <a:rPr lang="en-GB" sz="3600" b="1" dirty="0" smtClean="0"/>
              <a:t>Thank you!</a:t>
            </a:r>
            <a:endParaRPr lang="en-GB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12</Words>
  <Application>Microsoft Office PowerPoint</Application>
  <PresentationFormat>On-screen Show (4:3)</PresentationFormat>
  <Paragraphs>5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Paul Dearden</dc:creator>
  <cp:lastModifiedBy>S Flint</cp:lastModifiedBy>
  <cp:revision>11</cp:revision>
  <dcterms:created xsi:type="dcterms:W3CDTF">2017-11-20T16:58:22Z</dcterms:created>
  <dcterms:modified xsi:type="dcterms:W3CDTF">2017-11-24T13:13:26Z</dcterms:modified>
</cp:coreProperties>
</file>