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5" r:id="rId4"/>
    <p:sldId id="297" r:id="rId5"/>
    <p:sldId id="298" r:id="rId6"/>
    <p:sldId id="296" r:id="rId7"/>
    <p:sldId id="299" r:id="rId8"/>
    <p:sldId id="300" r:id="rId9"/>
    <p:sldId id="301" r:id="rId10"/>
    <p:sldId id="303" r:id="rId11"/>
    <p:sldId id="30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FCE00FC-A9ED-412E-AC7A-16981F1E04F2}" v="451" dt="2024-01-23T15:29:38.9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1.xml"/><Relationship Id="rId21" Type="http://schemas.openxmlformats.org/officeDocument/2006/relationships/customXml" Target="../customXml/item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customXml" Target="../customXml/item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Gort" userId="98de7d48-a63b-41e7-8519-55f6b4288d6b" providerId="ADAL" clId="{1322D7B7-B391-4D60-B1C9-3F4927DE8DB2}"/>
    <pc:docChg chg="undo custSel addSld delSld modSld sldOrd">
      <pc:chgData name="S Gort" userId="98de7d48-a63b-41e7-8519-55f6b4288d6b" providerId="ADAL" clId="{1322D7B7-B391-4D60-B1C9-3F4927DE8DB2}" dt="2024-01-23T15:56:40.739" v="893" actId="2696"/>
      <pc:docMkLst>
        <pc:docMk/>
      </pc:docMkLst>
      <pc:sldChg chg="modSp">
        <pc:chgData name="S Gort" userId="98de7d48-a63b-41e7-8519-55f6b4288d6b" providerId="ADAL" clId="{1322D7B7-B391-4D60-B1C9-3F4927DE8DB2}" dt="2024-01-23T14:52:59.218" v="353" actId="20577"/>
        <pc:sldMkLst>
          <pc:docMk/>
          <pc:sldMk cId="4164529878" sldId="295"/>
        </pc:sldMkLst>
        <pc:graphicFrameChg chg="mod">
          <ac:chgData name="S Gort" userId="98de7d48-a63b-41e7-8519-55f6b4288d6b" providerId="ADAL" clId="{1322D7B7-B391-4D60-B1C9-3F4927DE8DB2}" dt="2024-01-23T14:52:59.218" v="353" actId="20577"/>
          <ac:graphicFrameMkLst>
            <pc:docMk/>
            <pc:sldMk cId="4164529878" sldId="295"/>
            <ac:graphicFrameMk id="5" creationId="{33CD240B-DA4A-48EA-6AC6-6058C8CD63B3}"/>
          </ac:graphicFrameMkLst>
        </pc:graphicFrameChg>
      </pc:sldChg>
      <pc:sldChg chg="modSp">
        <pc:chgData name="S Gort" userId="98de7d48-a63b-41e7-8519-55f6b4288d6b" providerId="ADAL" clId="{1322D7B7-B391-4D60-B1C9-3F4927DE8DB2}" dt="2024-01-23T14:52:53.122" v="352" actId="14100"/>
        <pc:sldMkLst>
          <pc:docMk/>
          <pc:sldMk cId="840747018" sldId="296"/>
        </pc:sldMkLst>
        <pc:spChg chg="mod">
          <ac:chgData name="S Gort" userId="98de7d48-a63b-41e7-8519-55f6b4288d6b" providerId="ADAL" clId="{1322D7B7-B391-4D60-B1C9-3F4927DE8DB2}" dt="2024-01-23T14:52:53.122" v="352" actId="14100"/>
          <ac:spMkLst>
            <pc:docMk/>
            <pc:sldMk cId="840747018" sldId="296"/>
            <ac:spMk id="2" creationId="{E04B3672-9A0A-845E-CB97-83EDA87861B7}"/>
          </ac:spMkLst>
        </pc:spChg>
        <pc:graphicFrameChg chg="mod">
          <ac:chgData name="S Gort" userId="98de7d48-a63b-41e7-8519-55f6b4288d6b" providerId="ADAL" clId="{1322D7B7-B391-4D60-B1C9-3F4927DE8DB2}" dt="2024-01-23T14:48:06.222" v="152" actId="20577"/>
          <ac:graphicFrameMkLst>
            <pc:docMk/>
            <pc:sldMk cId="840747018" sldId="296"/>
            <ac:graphicFrameMk id="5" creationId="{C4549BA9-9766-3C6A-5279-26C3D58700CA}"/>
          </ac:graphicFrameMkLst>
        </pc:graphicFrameChg>
      </pc:sldChg>
      <pc:sldChg chg="modSp">
        <pc:chgData name="S Gort" userId="98de7d48-a63b-41e7-8519-55f6b4288d6b" providerId="ADAL" clId="{1322D7B7-B391-4D60-B1C9-3F4927DE8DB2}" dt="2024-01-23T15:43:14.527" v="858" actId="20577"/>
        <pc:sldMkLst>
          <pc:docMk/>
          <pc:sldMk cId="3878411221" sldId="298"/>
        </pc:sldMkLst>
        <pc:spChg chg="mod">
          <ac:chgData name="S Gort" userId="98de7d48-a63b-41e7-8519-55f6b4288d6b" providerId="ADAL" clId="{1322D7B7-B391-4D60-B1C9-3F4927DE8DB2}" dt="2024-01-23T15:43:14.527" v="858" actId="20577"/>
          <ac:spMkLst>
            <pc:docMk/>
            <pc:sldMk cId="3878411221" sldId="298"/>
            <ac:spMk id="3" creationId="{7CD0008B-7A1D-080E-FCC7-28EC40B913CD}"/>
          </ac:spMkLst>
        </pc:spChg>
      </pc:sldChg>
      <pc:sldChg chg="addSp modSp">
        <pc:chgData name="S Gort" userId="98de7d48-a63b-41e7-8519-55f6b4288d6b" providerId="ADAL" clId="{1322D7B7-B391-4D60-B1C9-3F4927DE8DB2}" dt="2024-01-23T15:46:45.396" v="886" actId="14100"/>
        <pc:sldMkLst>
          <pc:docMk/>
          <pc:sldMk cId="3258715077" sldId="299"/>
        </pc:sldMkLst>
        <pc:spChg chg="mod">
          <ac:chgData name="S Gort" userId="98de7d48-a63b-41e7-8519-55f6b4288d6b" providerId="ADAL" clId="{1322D7B7-B391-4D60-B1C9-3F4927DE8DB2}" dt="2024-01-23T14:48:58.174" v="204" actId="20577"/>
          <ac:spMkLst>
            <pc:docMk/>
            <pc:sldMk cId="3258715077" sldId="299"/>
            <ac:spMk id="2" creationId="{6BEF7AFB-D085-A3DA-C265-08D959D1DB99}"/>
          </ac:spMkLst>
        </pc:spChg>
        <pc:spChg chg="mod">
          <ac:chgData name="S Gort" userId="98de7d48-a63b-41e7-8519-55f6b4288d6b" providerId="ADAL" clId="{1322D7B7-B391-4D60-B1C9-3F4927DE8DB2}" dt="2024-01-23T15:46:45.396" v="886" actId="14100"/>
          <ac:spMkLst>
            <pc:docMk/>
            <pc:sldMk cId="3258715077" sldId="299"/>
            <ac:spMk id="3" creationId="{8932949D-3258-5B9F-8367-54CBD6544294}"/>
          </ac:spMkLst>
        </pc:spChg>
        <pc:picChg chg="add">
          <ac:chgData name="S Gort" userId="98de7d48-a63b-41e7-8519-55f6b4288d6b" providerId="ADAL" clId="{1322D7B7-B391-4D60-B1C9-3F4927DE8DB2}" dt="2024-01-23T14:52:32.207" v="350"/>
          <ac:picMkLst>
            <pc:docMk/>
            <pc:sldMk cId="3258715077" sldId="299"/>
            <ac:picMk id="1026" creationId="{5F4130CD-C5EB-4179-89AD-DF189E1038D9}"/>
          </ac:picMkLst>
        </pc:picChg>
      </pc:sldChg>
      <pc:sldChg chg="modSp">
        <pc:chgData name="S Gort" userId="98de7d48-a63b-41e7-8519-55f6b4288d6b" providerId="ADAL" clId="{1322D7B7-B391-4D60-B1C9-3F4927DE8DB2}" dt="2024-01-23T15:24:03.802" v="447" actId="20577"/>
        <pc:sldMkLst>
          <pc:docMk/>
          <pc:sldMk cId="2880579383" sldId="300"/>
        </pc:sldMkLst>
        <pc:spChg chg="mod">
          <ac:chgData name="S Gort" userId="98de7d48-a63b-41e7-8519-55f6b4288d6b" providerId="ADAL" clId="{1322D7B7-B391-4D60-B1C9-3F4927DE8DB2}" dt="2024-01-23T15:24:03.802" v="447" actId="20577"/>
          <ac:spMkLst>
            <pc:docMk/>
            <pc:sldMk cId="2880579383" sldId="300"/>
            <ac:spMk id="3" creationId="{FF9FC2A4-E89B-E0C1-D04B-6D0AC0850870}"/>
          </ac:spMkLst>
        </pc:spChg>
      </pc:sldChg>
      <pc:sldChg chg="addSp delSp modSp add">
        <pc:chgData name="S Gort" userId="98de7d48-a63b-41e7-8519-55f6b4288d6b" providerId="ADAL" clId="{1322D7B7-B391-4D60-B1C9-3F4927DE8DB2}" dt="2024-01-23T14:54:54.658" v="378" actId="20577"/>
        <pc:sldMkLst>
          <pc:docMk/>
          <pc:sldMk cId="4148190953" sldId="300"/>
        </pc:sldMkLst>
        <pc:spChg chg="add del">
          <ac:chgData name="S Gort" userId="98de7d48-a63b-41e7-8519-55f6b4288d6b" providerId="ADAL" clId="{1322D7B7-B391-4D60-B1C9-3F4927DE8DB2}" dt="2024-01-23T14:54:26.221" v="356"/>
          <ac:spMkLst>
            <pc:docMk/>
            <pc:sldMk cId="4148190953" sldId="300"/>
            <ac:spMk id="2" creationId="{B4F841D4-C49A-4E2C-9655-9292257733AD}"/>
          </ac:spMkLst>
        </pc:spChg>
        <pc:spChg chg="add del">
          <ac:chgData name="S Gort" userId="98de7d48-a63b-41e7-8519-55f6b4288d6b" providerId="ADAL" clId="{1322D7B7-B391-4D60-B1C9-3F4927DE8DB2}" dt="2024-01-23T14:54:28.756" v="358"/>
          <ac:spMkLst>
            <pc:docMk/>
            <pc:sldMk cId="4148190953" sldId="300"/>
            <ac:spMk id="3" creationId="{9822C211-3E2E-4E11-9143-2ECBD2A89844}"/>
          </ac:spMkLst>
        </pc:spChg>
        <pc:spChg chg="add mod">
          <ac:chgData name="S Gort" userId="98de7d48-a63b-41e7-8519-55f6b4288d6b" providerId="ADAL" clId="{1322D7B7-B391-4D60-B1C9-3F4927DE8DB2}" dt="2024-01-23T14:54:54.658" v="378" actId="20577"/>
          <ac:spMkLst>
            <pc:docMk/>
            <pc:sldMk cId="4148190953" sldId="300"/>
            <ac:spMk id="4" creationId="{BDD270A3-9306-43B6-BB46-D918086A3536}"/>
          </ac:spMkLst>
        </pc:spChg>
        <pc:picChg chg="add mod">
          <ac:chgData name="S Gort" userId="98de7d48-a63b-41e7-8519-55f6b4288d6b" providerId="ADAL" clId="{1322D7B7-B391-4D60-B1C9-3F4927DE8DB2}" dt="2024-01-23T14:54:40.865" v="361" actId="1076"/>
          <ac:picMkLst>
            <pc:docMk/>
            <pc:sldMk cId="4148190953" sldId="300"/>
            <ac:picMk id="2050" creationId="{A3DB0B18-338B-4409-B1ED-616D0970C7CB}"/>
          </ac:picMkLst>
        </pc:picChg>
      </pc:sldChg>
      <pc:sldChg chg="modSp">
        <pc:chgData name="S Gort" userId="98de7d48-a63b-41e7-8519-55f6b4288d6b" providerId="ADAL" clId="{1322D7B7-B391-4D60-B1C9-3F4927DE8DB2}" dt="2024-01-23T15:23:42.652" v="438" actId="20577"/>
        <pc:sldMkLst>
          <pc:docMk/>
          <pc:sldMk cId="578212013" sldId="301"/>
        </pc:sldMkLst>
        <pc:spChg chg="mod">
          <ac:chgData name="S Gort" userId="98de7d48-a63b-41e7-8519-55f6b4288d6b" providerId="ADAL" clId="{1322D7B7-B391-4D60-B1C9-3F4927DE8DB2}" dt="2024-01-23T15:23:42.652" v="438" actId="20577"/>
          <ac:spMkLst>
            <pc:docMk/>
            <pc:sldMk cId="578212013" sldId="301"/>
            <ac:spMk id="3" creationId="{78168ABC-0FD6-A134-4A25-2C3A5887F66E}"/>
          </ac:spMkLst>
        </pc:spChg>
      </pc:sldChg>
      <pc:sldChg chg="del">
        <pc:chgData name="S Gort" userId="98de7d48-a63b-41e7-8519-55f6b4288d6b" providerId="ADAL" clId="{1322D7B7-B391-4D60-B1C9-3F4927DE8DB2}" dt="2024-01-23T15:45:44.393" v="867" actId="2696"/>
        <pc:sldMkLst>
          <pc:docMk/>
          <pc:sldMk cId="4148190953" sldId="302"/>
        </pc:sldMkLst>
      </pc:sldChg>
      <pc:sldChg chg="addSp modSp add del ord">
        <pc:chgData name="S Gort" userId="98de7d48-a63b-41e7-8519-55f6b4288d6b" providerId="ADAL" clId="{1322D7B7-B391-4D60-B1C9-3F4927DE8DB2}" dt="2024-01-23T15:46:23.826" v="872"/>
        <pc:sldMkLst>
          <pc:docMk/>
          <pc:sldMk cId="1979997455" sldId="303"/>
        </pc:sldMkLst>
        <pc:spChg chg="mod">
          <ac:chgData name="S Gort" userId="98de7d48-a63b-41e7-8519-55f6b4288d6b" providerId="ADAL" clId="{1322D7B7-B391-4D60-B1C9-3F4927DE8DB2}" dt="2024-01-23T15:42:48.472" v="824" actId="20577"/>
          <ac:spMkLst>
            <pc:docMk/>
            <pc:sldMk cId="1979997455" sldId="303"/>
            <ac:spMk id="2" creationId="{8AF944B8-8A38-4B47-B02A-B3CD945A151C}"/>
          </ac:spMkLst>
        </pc:spChg>
        <pc:spChg chg="mod">
          <ac:chgData name="S Gort" userId="98de7d48-a63b-41e7-8519-55f6b4288d6b" providerId="ADAL" clId="{1322D7B7-B391-4D60-B1C9-3F4927DE8DB2}" dt="2024-01-23T15:43:41.046" v="860" actId="1076"/>
          <ac:spMkLst>
            <pc:docMk/>
            <pc:sldMk cId="1979997455" sldId="303"/>
            <ac:spMk id="3" creationId="{1B954518-7785-4C0F-9D0E-4B4F8AFD49E9}"/>
          </ac:spMkLst>
        </pc:spChg>
        <pc:picChg chg="add mod">
          <ac:chgData name="S Gort" userId="98de7d48-a63b-41e7-8519-55f6b4288d6b" providerId="ADAL" clId="{1322D7B7-B391-4D60-B1C9-3F4927DE8DB2}" dt="2024-01-23T15:46:12.261" v="870" actId="1076"/>
          <ac:picMkLst>
            <pc:docMk/>
            <pc:sldMk cId="1979997455" sldId="303"/>
            <ac:picMk id="4" creationId="{81148886-6C6A-4445-B35E-1514001316E0}"/>
          </ac:picMkLst>
        </pc:picChg>
        <pc:picChg chg="add mod">
          <ac:chgData name="S Gort" userId="98de7d48-a63b-41e7-8519-55f6b4288d6b" providerId="ADAL" clId="{1322D7B7-B391-4D60-B1C9-3F4927DE8DB2}" dt="2024-01-23T15:46:15.773" v="871" actId="1076"/>
          <ac:picMkLst>
            <pc:docMk/>
            <pc:sldMk cId="1979997455" sldId="303"/>
            <ac:picMk id="3074" creationId="{E97780B8-5B70-4BA7-9E53-1C30A5712B1A}"/>
          </ac:picMkLst>
        </pc:picChg>
      </pc:sldChg>
      <pc:sldChg chg="add del ord">
        <pc:chgData name="S Gort" userId="98de7d48-a63b-41e7-8519-55f6b4288d6b" providerId="ADAL" clId="{1322D7B7-B391-4D60-B1C9-3F4927DE8DB2}" dt="2024-01-23T15:46:55.090" v="887"/>
        <pc:sldMkLst>
          <pc:docMk/>
          <pc:sldMk cId="2928318852" sldId="304"/>
        </pc:sldMkLst>
      </pc:sldChg>
      <pc:sldChg chg="addSp delSp modSp add del">
        <pc:chgData name="S Gort" userId="98de7d48-a63b-41e7-8519-55f6b4288d6b" providerId="ADAL" clId="{1322D7B7-B391-4D60-B1C9-3F4927DE8DB2}" dt="2024-01-23T15:56:40.739" v="893" actId="2696"/>
        <pc:sldMkLst>
          <pc:docMk/>
          <pc:sldMk cId="3138641545" sldId="305"/>
        </pc:sldMkLst>
        <pc:picChg chg="add del mod">
          <ac:chgData name="S Gort" userId="98de7d48-a63b-41e7-8519-55f6b4288d6b" providerId="ADAL" clId="{1322D7B7-B391-4D60-B1C9-3F4927DE8DB2}" dt="2024-01-23T15:48:58.295" v="892"/>
          <ac:picMkLst>
            <pc:docMk/>
            <pc:sldMk cId="3138641545" sldId="305"/>
            <ac:picMk id="4098" creationId="{A6A82709-7DAD-4359-83E0-8358E14CA8C3}"/>
          </ac:picMkLst>
        </pc:picChg>
      </pc:sldChg>
    </pc:docChg>
  </pc:docChgLst>
  <pc:docChgLst>
    <pc:chgData name="S Gort" userId="98de7d48-a63b-41e7-8519-55f6b4288d6b" providerId="ADAL" clId="{EFCE00FC-A9ED-412E-AC7A-16981F1E04F2}"/>
    <pc:docChg chg="undo custSel addSld modSld">
      <pc:chgData name="S Gort" userId="98de7d48-a63b-41e7-8519-55f6b4288d6b" providerId="ADAL" clId="{EFCE00FC-A9ED-412E-AC7A-16981F1E04F2}" dt="2024-01-23T15:29:38.991" v="646" actId="1076"/>
      <pc:docMkLst>
        <pc:docMk/>
      </pc:docMkLst>
      <pc:sldChg chg="addSp delSp modSp mod">
        <pc:chgData name="S Gort" userId="98de7d48-a63b-41e7-8519-55f6b4288d6b" providerId="ADAL" clId="{EFCE00FC-A9ED-412E-AC7A-16981F1E04F2}" dt="2024-01-23T15:28:47.435" v="645" actId="27636"/>
        <pc:sldMkLst>
          <pc:docMk/>
          <pc:sldMk cId="827390500" sldId="256"/>
        </pc:sldMkLst>
        <pc:spChg chg="mod">
          <ac:chgData name="S Gort" userId="98de7d48-a63b-41e7-8519-55f6b4288d6b" providerId="ADAL" clId="{EFCE00FC-A9ED-412E-AC7A-16981F1E04F2}" dt="2024-01-23T15:28:40.979" v="643" actId="26606"/>
          <ac:spMkLst>
            <pc:docMk/>
            <pc:sldMk cId="827390500" sldId="256"/>
            <ac:spMk id="2" creationId="{BDBBE03C-DAB0-6A4E-F340-06CB9E1FDA9A}"/>
          </ac:spMkLst>
        </pc:spChg>
        <pc:spChg chg="mod">
          <ac:chgData name="S Gort" userId="98de7d48-a63b-41e7-8519-55f6b4288d6b" providerId="ADAL" clId="{EFCE00FC-A9ED-412E-AC7A-16981F1E04F2}" dt="2024-01-23T15:28:47.435" v="645" actId="27636"/>
          <ac:spMkLst>
            <pc:docMk/>
            <pc:sldMk cId="827390500" sldId="256"/>
            <ac:spMk id="3" creationId="{E7BDF181-65DD-C1E6-7084-2140AD47C7C0}"/>
          </ac:spMkLst>
        </pc:spChg>
        <pc:spChg chg="del">
          <ac:chgData name="S Gort" userId="98de7d48-a63b-41e7-8519-55f6b4288d6b" providerId="ADAL" clId="{EFCE00FC-A9ED-412E-AC7A-16981F1E04F2}" dt="2024-01-23T15:28:40.979" v="643" actId="26606"/>
          <ac:spMkLst>
            <pc:docMk/>
            <pc:sldMk cId="827390500" sldId="256"/>
            <ac:spMk id="25" creationId="{5CC50F2E-EF04-4D7A-A09C-5AEF6E5EAD67}"/>
          </ac:spMkLst>
        </pc:spChg>
        <pc:spChg chg="del">
          <ac:chgData name="S Gort" userId="98de7d48-a63b-41e7-8519-55f6b4288d6b" providerId="ADAL" clId="{EFCE00FC-A9ED-412E-AC7A-16981F1E04F2}" dt="2024-01-23T15:28:40.979" v="643" actId="26606"/>
          <ac:spMkLst>
            <pc:docMk/>
            <pc:sldMk cId="827390500" sldId="256"/>
            <ac:spMk id="27" creationId="{A8760E64-5A41-72D1-579F-DC5F0A170A3D}"/>
          </ac:spMkLst>
        </pc:spChg>
        <pc:spChg chg="add">
          <ac:chgData name="S Gort" userId="98de7d48-a63b-41e7-8519-55f6b4288d6b" providerId="ADAL" clId="{EFCE00FC-A9ED-412E-AC7A-16981F1E04F2}" dt="2024-01-23T15:28:40.979" v="643" actId="26606"/>
          <ac:spMkLst>
            <pc:docMk/>
            <pc:sldMk cId="827390500" sldId="256"/>
            <ac:spMk id="32" creationId="{E91DC736-0EF8-4F87-9146-EBF1D2EE4D3D}"/>
          </ac:spMkLst>
        </pc:spChg>
        <pc:spChg chg="add">
          <ac:chgData name="S Gort" userId="98de7d48-a63b-41e7-8519-55f6b4288d6b" providerId="ADAL" clId="{EFCE00FC-A9ED-412E-AC7A-16981F1E04F2}" dt="2024-01-23T15:28:40.979" v="643" actId="26606"/>
          <ac:spMkLst>
            <pc:docMk/>
            <pc:sldMk cId="827390500" sldId="256"/>
            <ac:spMk id="34" creationId="{097CD68E-23E3-4007-8847-CD0944C4F7BE}"/>
          </ac:spMkLst>
        </pc:spChg>
        <pc:spChg chg="add">
          <ac:chgData name="S Gort" userId="98de7d48-a63b-41e7-8519-55f6b4288d6b" providerId="ADAL" clId="{EFCE00FC-A9ED-412E-AC7A-16981F1E04F2}" dt="2024-01-23T15:28:40.979" v="643" actId="26606"/>
          <ac:spMkLst>
            <pc:docMk/>
            <pc:sldMk cId="827390500" sldId="256"/>
            <ac:spMk id="36" creationId="{AF2F604E-43BE-4DC3-B983-E071523364F8}"/>
          </ac:spMkLst>
        </pc:spChg>
        <pc:spChg chg="add">
          <ac:chgData name="S Gort" userId="98de7d48-a63b-41e7-8519-55f6b4288d6b" providerId="ADAL" clId="{EFCE00FC-A9ED-412E-AC7A-16981F1E04F2}" dt="2024-01-23T15:28:40.979" v="643" actId="26606"/>
          <ac:spMkLst>
            <pc:docMk/>
            <pc:sldMk cId="827390500" sldId="256"/>
            <ac:spMk id="38" creationId="{08C9B587-E65E-4B52-B37C-ABEBB6E87928}"/>
          </ac:spMkLst>
        </pc:spChg>
        <pc:picChg chg="mod ord">
          <ac:chgData name="S Gort" userId="98de7d48-a63b-41e7-8519-55f6b4288d6b" providerId="ADAL" clId="{EFCE00FC-A9ED-412E-AC7A-16981F1E04F2}" dt="2024-01-23T15:28:40.979" v="643" actId="26606"/>
          <ac:picMkLst>
            <pc:docMk/>
            <pc:sldMk cId="827390500" sldId="256"/>
            <ac:picMk id="5" creationId="{DB3863BD-0AB8-21F3-558D-5D7CF6534640}"/>
          </ac:picMkLst>
        </pc:picChg>
      </pc:sldChg>
      <pc:sldChg chg="addSp delSp modSp mod">
        <pc:chgData name="S Gort" userId="98de7d48-a63b-41e7-8519-55f6b4288d6b" providerId="ADAL" clId="{EFCE00FC-A9ED-412E-AC7A-16981F1E04F2}" dt="2024-01-23T12:33:00.025" v="193" actId="26606"/>
        <pc:sldMkLst>
          <pc:docMk/>
          <pc:sldMk cId="4164529878" sldId="295"/>
        </pc:sldMkLst>
        <pc:spChg chg="mod">
          <ac:chgData name="S Gort" userId="98de7d48-a63b-41e7-8519-55f6b4288d6b" providerId="ADAL" clId="{EFCE00FC-A9ED-412E-AC7A-16981F1E04F2}" dt="2024-01-23T12:33:00.025" v="193" actId="26606"/>
          <ac:spMkLst>
            <pc:docMk/>
            <pc:sldMk cId="4164529878" sldId="295"/>
            <ac:spMk id="2" creationId="{8736C547-92ED-9769-B0E3-1C4DEA72567B}"/>
          </ac:spMkLst>
        </pc:spChg>
        <pc:spChg chg="del">
          <ac:chgData name="S Gort" userId="98de7d48-a63b-41e7-8519-55f6b4288d6b" providerId="ADAL" clId="{EFCE00FC-A9ED-412E-AC7A-16981F1E04F2}" dt="2024-01-23T12:33:00.025" v="193" actId="26606"/>
          <ac:spMkLst>
            <pc:docMk/>
            <pc:sldMk cId="4164529878" sldId="295"/>
            <ac:spMk id="16" creationId="{BACC6370-2D7E-4714-9D71-7542949D7D5D}"/>
          </ac:spMkLst>
        </pc:spChg>
        <pc:spChg chg="del">
          <ac:chgData name="S Gort" userId="98de7d48-a63b-41e7-8519-55f6b4288d6b" providerId="ADAL" clId="{EFCE00FC-A9ED-412E-AC7A-16981F1E04F2}" dt="2024-01-23T12:33:00.025" v="193" actId="26606"/>
          <ac:spMkLst>
            <pc:docMk/>
            <pc:sldMk cId="4164529878" sldId="295"/>
            <ac:spMk id="18" creationId="{F68B3F68-107C-434F-AA38-110D5EA91B85}"/>
          </ac:spMkLst>
        </pc:spChg>
        <pc:spChg chg="del">
          <ac:chgData name="S Gort" userId="98de7d48-a63b-41e7-8519-55f6b4288d6b" providerId="ADAL" clId="{EFCE00FC-A9ED-412E-AC7A-16981F1E04F2}" dt="2024-01-23T12:33:00.025" v="193" actId="26606"/>
          <ac:spMkLst>
            <pc:docMk/>
            <pc:sldMk cId="4164529878" sldId="295"/>
            <ac:spMk id="22" creationId="{063BBA22-50EA-4C4D-BE05-F1CE4E63AA56}"/>
          </ac:spMkLst>
        </pc:spChg>
        <pc:spChg chg="del">
          <ac:chgData name="S Gort" userId="98de7d48-a63b-41e7-8519-55f6b4288d6b" providerId="ADAL" clId="{EFCE00FC-A9ED-412E-AC7A-16981F1E04F2}" dt="2024-01-23T12:33:00.025" v="193" actId="26606"/>
          <ac:spMkLst>
            <pc:docMk/>
            <pc:sldMk cId="4164529878" sldId="295"/>
            <ac:spMk id="23" creationId="{AAD0DBB9-1A4B-4391-81D4-CB19F9AB918A}"/>
          </ac:spMkLst>
        </pc:spChg>
        <pc:spChg chg="add">
          <ac:chgData name="S Gort" userId="98de7d48-a63b-41e7-8519-55f6b4288d6b" providerId="ADAL" clId="{EFCE00FC-A9ED-412E-AC7A-16981F1E04F2}" dt="2024-01-23T12:33:00.025" v="193" actId="26606"/>
          <ac:spMkLst>
            <pc:docMk/>
            <pc:sldMk cId="4164529878" sldId="295"/>
            <ac:spMk id="28" creationId="{0C541B88-1AE9-40C3-AFD5-967787C1979F}"/>
          </ac:spMkLst>
        </pc:spChg>
        <pc:spChg chg="add">
          <ac:chgData name="S Gort" userId="98de7d48-a63b-41e7-8519-55f6b4288d6b" providerId="ADAL" clId="{EFCE00FC-A9ED-412E-AC7A-16981F1E04F2}" dt="2024-01-23T12:33:00.025" v="193" actId="26606"/>
          <ac:spMkLst>
            <pc:docMk/>
            <pc:sldMk cId="4164529878" sldId="295"/>
            <ac:spMk id="30" creationId="{E5F17139-31EE-46AC-B04F-DBBD852DD6CB}"/>
          </ac:spMkLst>
        </pc:spChg>
        <pc:spChg chg="add">
          <ac:chgData name="S Gort" userId="98de7d48-a63b-41e7-8519-55f6b4288d6b" providerId="ADAL" clId="{EFCE00FC-A9ED-412E-AC7A-16981F1E04F2}" dt="2024-01-23T12:33:00.025" v="193" actId="26606"/>
          <ac:spMkLst>
            <pc:docMk/>
            <pc:sldMk cId="4164529878" sldId="295"/>
            <ac:spMk id="36" creationId="{89D16701-DA76-4F72-BB63-E2C3FFBDFE0F}"/>
          </ac:spMkLst>
        </pc:spChg>
        <pc:spChg chg="add">
          <ac:chgData name="S Gort" userId="98de7d48-a63b-41e7-8519-55f6b4288d6b" providerId="ADAL" clId="{EFCE00FC-A9ED-412E-AC7A-16981F1E04F2}" dt="2024-01-23T12:33:00.025" v="193" actId="26606"/>
          <ac:spMkLst>
            <pc:docMk/>
            <pc:sldMk cId="4164529878" sldId="295"/>
            <ac:spMk id="38" creationId="{1CC28BE1-9DC6-43FE-9582-39F091098D77}"/>
          </ac:spMkLst>
        </pc:spChg>
        <pc:grpChg chg="add">
          <ac:chgData name="S Gort" userId="98de7d48-a63b-41e7-8519-55f6b4288d6b" providerId="ADAL" clId="{EFCE00FC-A9ED-412E-AC7A-16981F1E04F2}" dt="2024-01-23T12:33:00.025" v="193" actId="26606"/>
          <ac:grpSpMkLst>
            <pc:docMk/>
            <pc:sldMk cId="4164529878" sldId="295"/>
            <ac:grpSpMk id="32" creationId="{7CF625D3-71A3-4F30-A096-8EF334E959D0}"/>
          </ac:grpSpMkLst>
        </pc:grpChg>
        <pc:grpChg chg="add">
          <ac:chgData name="S Gort" userId="98de7d48-a63b-41e7-8519-55f6b4288d6b" providerId="ADAL" clId="{EFCE00FC-A9ED-412E-AC7A-16981F1E04F2}" dt="2024-01-23T12:33:00.025" v="193" actId="26606"/>
          <ac:grpSpMkLst>
            <pc:docMk/>
            <pc:sldMk cId="4164529878" sldId="295"/>
            <ac:grpSpMk id="40" creationId="{AF9AF3F3-CE0C-4125-BDD7-346487FA0B40}"/>
          </ac:grpSpMkLst>
        </pc:grpChg>
        <pc:graphicFrameChg chg="mod modGraphic">
          <ac:chgData name="S Gort" userId="98de7d48-a63b-41e7-8519-55f6b4288d6b" providerId="ADAL" clId="{EFCE00FC-A9ED-412E-AC7A-16981F1E04F2}" dt="2024-01-23T12:33:00.025" v="193" actId="26606"/>
          <ac:graphicFrameMkLst>
            <pc:docMk/>
            <pc:sldMk cId="4164529878" sldId="295"/>
            <ac:graphicFrameMk id="5" creationId="{33CD240B-DA4A-48EA-6AC6-6058C8CD63B3}"/>
          </ac:graphicFrameMkLst>
        </pc:graphicFrameChg>
      </pc:sldChg>
      <pc:sldChg chg="addSp delSp modSp new mod setBg">
        <pc:chgData name="S Gort" userId="98de7d48-a63b-41e7-8519-55f6b4288d6b" providerId="ADAL" clId="{EFCE00FC-A9ED-412E-AC7A-16981F1E04F2}" dt="2024-01-23T15:27:55.051" v="597" actId="255"/>
        <pc:sldMkLst>
          <pc:docMk/>
          <pc:sldMk cId="3258715077" sldId="299"/>
        </pc:sldMkLst>
        <pc:spChg chg="mod">
          <ac:chgData name="S Gort" userId="98de7d48-a63b-41e7-8519-55f6b4288d6b" providerId="ADAL" clId="{EFCE00FC-A9ED-412E-AC7A-16981F1E04F2}" dt="2024-01-23T15:27:45.311" v="596" actId="26606"/>
          <ac:spMkLst>
            <pc:docMk/>
            <pc:sldMk cId="3258715077" sldId="299"/>
            <ac:spMk id="2" creationId="{6BEF7AFB-D085-A3DA-C265-08D959D1DB99}"/>
          </ac:spMkLst>
        </pc:spChg>
        <pc:spChg chg="mod">
          <ac:chgData name="S Gort" userId="98de7d48-a63b-41e7-8519-55f6b4288d6b" providerId="ADAL" clId="{EFCE00FC-A9ED-412E-AC7A-16981F1E04F2}" dt="2024-01-23T15:27:55.051" v="597" actId="255"/>
          <ac:spMkLst>
            <pc:docMk/>
            <pc:sldMk cId="3258715077" sldId="299"/>
            <ac:spMk id="3" creationId="{8932949D-3258-5B9F-8367-54CBD6544294}"/>
          </ac:spMkLst>
        </pc:spChg>
        <pc:spChg chg="add del">
          <ac:chgData name="S Gort" userId="98de7d48-a63b-41e7-8519-55f6b4288d6b" providerId="ADAL" clId="{EFCE00FC-A9ED-412E-AC7A-16981F1E04F2}" dt="2024-01-23T15:27:45.311" v="596" actId="26606"/>
          <ac:spMkLst>
            <pc:docMk/>
            <pc:sldMk cId="3258715077" sldId="299"/>
            <ac:spMk id="1031" creationId="{04812C46-200A-4DEB-A05E-3ED6C68C2387}"/>
          </ac:spMkLst>
        </pc:spChg>
        <pc:spChg chg="add del">
          <ac:chgData name="S Gort" userId="98de7d48-a63b-41e7-8519-55f6b4288d6b" providerId="ADAL" clId="{EFCE00FC-A9ED-412E-AC7A-16981F1E04F2}" dt="2024-01-23T15:27:45.311" v="596" actId="26606"/>
          <ac:spMkLst>
            <pc:docMk/>
            <pc:sldMk cId="3258715077" sldId="299"/>
            <ac:spMk id="1033" creationId="{D1EA859B-E555-4109-94F3-6700E046E008}"/>
          </ac:spMkLst>
        </pc:spChg>
        <pc:spChg chg="add">
          <ac:chgData name="S Gort" userId="98de7d48-a63b-41e7-8519-55f6b4288d6b" providerId="ADAL" clId="{EFCE00FC-A9ED-412E-AC7A-16981F1E04F2}" dt="2024-01-23T15:27:45.311" v="596" actId="26606"/>
          <ac:spMkLst>
            <pc:docMk/>
            <pc:sldMk cId="3258715077" sldId="299"/>
            <ac:spMk id="1038" creationId="{2C61293E-6EBE-43EF-A52C-9BEBFD7679D4}"/>
          </ac:spMkLst>
        </pc:spChg>
        <pc:spChg chg="add">
          <ac:chgData name="S Gort" userId="98de7d48-a63b-41e7-8519-55f6b4288d6b" providerId="ADAL" clId="{EFCE00FC-A9ED-412E-AC7A-16981F1E04F2}" dt="2024-01-23T15:27:45.311" v="596" actId="26606"/>
          <ac:spMkLst>
            <pc:docMk/>
            <pc:sldMk cId="3258715077" sldId="299"/>
            <ac:spMk id="1040" creationId="{21540236-BFD5-4A9D-8840-4703E7F76825}"/>
          </ac:spMkLst>
        </pc:spChg>
        <pc:picChg chg="mod ord">
          <ac:chgData name="S Gort" userId="98de7d48-a63b-41e7-8519-55f6b4288d6b" providerId="ADAL" clId="{EFCE00FC-A9ED-412E-AC7A-16981F1E04F2}" dt="2024-01-23T15:27:45.311" v="596" actId="26606"/>
          <ac:picMkLst>
            <pc:docMk/>
            <pc:sldMk cId="3258715077" sldId="299"/>
            <ac:picMk id="1026" creationId="{5F4130CD-C5EB-4179-89AD-DF189E1038D9}"/>
          </ac:picMkLst>
        </pc:picChg>
      </pc:sldChg>
      <pc:sldChg chg="addSp modSp new mod setBg">
        <pc:chgData name="S Gort" userId="98de7d48-a63b-41e7-8519-55f6b4288d6b" providerId="ADAL" clId="{EFCE00FC-A9ED-412E-AC7A-16981F1E04F2}" dt="2024-01-23T15:27:23.665" v="595" actId="255"/>
        <pc:sldMkLst>
          <pc:docMk/>
          <pc:sldMk cId="2880579383" sldId="300"/>
        </pc:sldMkLst>
        <pc:spChg chg="mod">
          <ac:chgData name="S Gort" userId="98de7d48-a63b-41e7-8519-55f6b4288d6b" providerId="ADAL" clId="{EFCE00FC-A9ED-412E-AC7A-16981F1E04F2}" dt="2024-01-23T15:24:44.708" v="514" actId="26606"/>
          <ac:spMkLst>
            <pc:docMk/>
            <pc:sldMk cId="2880579383" sldId="300"/>
            <ac:spMk id="2" creationId="{BF0D68A9-47A4-56F9-C27F-9F73B11A2FC9}"/>
          </ac:spMkLst>
        </pc:spChg>
        <pc:spChg chg="mod">
          <ac:chgData name="S Gort" userId="98de7d48-a63b-41e7-8519-55f6b4288d6b" providerId="ADAL" clId="{EFCE00FC-A9ED-412E-AC7A-16981F1E04F2}" dt="2024-01-23T15:27:23.665" v="595" actId="255"/>
          <ac:spMkLst>
            <pc:docMk/>
            <pc:sldMk cId="2880579383" sldId="300"/>
            <ac:spMk id="3" creationId="{FF9FC2A4-E89B-E0C1-D04B-6D0AC0850870}"/>
          </ac:spMkLst>
        </pc:spChg>
        <pc:spChg chg="add">
          <ac:chgData name="S Gort" userId="98de7d48-a63b-41e7-8519-55f6b4288d6b" providerId="ADAL" clId="{EFCE00FC-A9ED-412E-AC7A-16981F1E04F2}" dt="2024-01-23T15:24:44.708" v="514" actId="26606"/>
          <ac:spMkLst>
            <pc:docMk/>
            <pc:sldMk cId="2880579383" sldId="300"/>
            <ac:spMk id="4103" creationId="{8FC9BE17-9A7B-462D-AE50-3D8777387304}"/>
          </ac:spMkLst>
        </pc:spChg>
        <pc:spChg chg="add">
          <ac:chgData name="S Gort" userId="98de7d48-a63b-41e7-8519-55f6b4288d6b" providerId="ADAL" clId="{EFCE00FC-A9ED-412E-AC7A-16981F1E04F2}" dt="2024-01-23T15:24:44.708" v="514" actId="26606"/>
          <ac:spMkLst>
            <pc:docMk/>
            <pc:sldMk cId="2880579383" sldId="300"/>
            <ac:spMk id="4105" creationId="{3EBE8569-6AEC-4B8C-8D53-2DE337CDBA65}"/>
          </ac:spMkLst>
        </pc:spChg>
        <pc:spChg chg="add">
          <ac:chgData name="S Gort" userId="98de7d48-a63b-41e7-8519-55f6b4288d6b" providerId="ADAL" clId="{EFCE00FC-A9ED-412E-AC7A-16981F1E04F2}" dt="2024-01-23T15:24:44.708" v="514" actId="26606"/>
          <ac:spMkLst>
            <pc:docMk/>
            <pc:sldMk cId="2880579383" sldId="300"/>
            <ac:spMk id="4107" creationId="{55D4142C-5077-457F-A6AD-3FECFDB39685}"/>
          </ac:spMkLst>
        </pc:spChg>
        <pc:spChg chg="add">
          <ac:chgData name="S Gort" userId="98de7d48-a63b-41e7-8519-55f6b4288d6b" providerId="ADAL" clId="{EFCE00FC-A9ED-412E-AC7A-16981F1E04F2}" dt="2024-01-23T15:24:44.708" v="514" actId="26606"/>
          <ac:spMkLst>
            <pc:docMk/>
            <pc:sldMk cId="2880579383" sldId="300"/>
            <ac:spMk id="4109" creationId="{7A5F0580-5EE9-419F-96EE-B6529EF6E7D0}"/>
          </ac:spMkLst>
        </pc:spChg>
        <pc:picChg chg="add mod ord">
          <ac:chgData name="S Gort" userId="98de7d48-a63b-41e7-8519-55f6b4288d6b" providerId="ADAL" clId="{EFCE00FC-A9ED-412E-AC7A-16981F1E04F2}" dt="2024-01-23T15:24:44.708" v="514" actId="26606"/>
          <ac:picMkLst>
            <pc:docMk/>
            <pc:sldMk cId="2880579383" sldId="300"/>
            <ac:picMk id="4098" creationId="{757DE880-745E-97BA-BE6F-BD10C10E429F}"/>
          </ac:picMkLst>
        </pc:picChg>
      </pc:sldChg>
      <pc:sldChg chg="addSp delSp modSp new mod setBg">
        <pc:chgData name="S Gort" userId="98de7d48-a63b-41e7-8519-55f6b4288d6b" providerId="ADAL" clId="{EFCE00FC-A9ED-412E-AC7A-16981F1E04F2}" dt="2024-01-23T15:26:14.072" v="530" actId="20577"/>
        <pc:sldMkLst>
          <pc:docMk/>
          <pc:sldMk cId="578212013" sldId="301"/>
        </pc:sldMkLst>
        <pc:spChg chg="mod">
          <ac:chgData name="S Gort" userId="98de7d48-a63b-41e7-8519-55f6b4288d6b" providerId="ADAL" clId="{EFCE00FC-A9ED-412E-AC7A-16981F1E04F2}" dt="2024-01-23T15:25:47.787" v="524" actId="26606"/>
          <ac:spMkLst>
            <pc:docMk/>
            <pc:sldMk cId="578212013" sldId="301"/>
            <ac:spMk id="2" creationId="{73CC8A1F-AECA-8A4A-2D39-8AF4D6D0F077}"/>
          </ac:spMkLst>
        </pc:spChg>
        <pc:spChg chg="mod ord">
          <ac:chgData name="S Gort" userId="98de7d48-a63b-41e7-8519-55f6b4288d6b" providerId="ADAL" clId="{EFCE00FC-A9ED-412E-AC7A-16981F1E04F2}" dt="2024-01-23T15:26:14.072" v="530" actId="20577"/>
          <ac:spMkLst>
            <pc:docMk/>
            <pc:sldMk cId="578212013" sldId="301"/>
            <ac:spMk id="3" creationId="{78168ABC-0FD6-A134-4A25-2C3A5887F66E}"/>
          </ac:spMkLst>
        </pc:spChg>
        <pc:spChg chg="add del">
          <ac:chgData name="S Gort" userId="98de7d48-a63b-41e7-8519-55f6b4288d6b" providerId="ADAL" clId="{EFCE00FC-A9ED-412E-AC7A-16981F1E04F2}" dt="2024-01-23T15:25:47.787" v="524" actId="26606"/>
          <ac:spMkLst>
            <pc:docMk/>
            <pc:sldMk cId="578212013" sldId="301"/>
            <ac:spMk id="5127" creationId="{F13C74B1-5B17-4795-BED0-7140497B445A}"/>
          </ac:spMkLst>
        </pc:spChg>
        <pc:spChg chg="add del">
          <ac:chgData name="S Gort" userId="98de7d48-a63b-41e7-8519-55f6b4288d6b" providerId="ADAL" clId="{EFCE00FC-A9ED-412E-AC7A-16981F1E04F2}" dt="2024-01-23T15:25:47.787" v="524" actId="26606"/>
          <ac:spMkLst>
            <pc:docMk/>
            <pc:sldMk cId="578212013" sldId="301"/>
            <ac:spMk id="5129" creationId="{D4974D33-8DC5-464E-8C6D-BE58F0669C17}"/>
          </ac:spMkLst>
        </pc:spChg>
        <pc:spChg chg="add del">
          <ac:chgData name="S Gort" userId="98de7d48-a63b-41e7-8519-55f6b4288d6b" providerId="ADAL" clId="{EFCE00FC-A9ED-412E-AC7A-16981F1E04F2}" dt="2024-01-23T15:25:45.493" v="521" actId="26606"/>
          <ac:spMkLst>
            <pc:docMk/>
            <pc:sldMk cId="578212013" sldId="301"/>
            <ac:spMk id="5134" creationId="{2C61293E-6EBE-43EF-A52C-9BEBFD7679D4}"/>
          </ac:spMkLst>
        </pc:spChg>
        <pc:spChg chg="add del">
          <ac:chgData name="S Gort" userId="98de7d48-a63b-41e7-8519-55f6b4288d6b" providerId="ADAL" clId="{EFCE00FC-A9ED-412E-AC7A-16981F1E04F2}" dt="2024-01-23T15:25:45.493" v="521" actId="26606"/>
          <ac:spMkLst>
            <pc:docMk/>
            <pc:sldMk cId="578212013" sldId="301"/>
            <ac:spMk id="5136" creationId="{21540236-BFD5-4A9D-8840-4703E7F76825}"/>
          </ac:spMkLst>
        </pc:spChg>
        <pc:spChg chg="add del">
          <ac:chgData name="S Gort" userId="98de7d48-a63b-41e7-8519-55f6b4288d6b" providerId="ADAL" clId="{EFCE00FC-A9ED-412E-AC7A-16981F1E04F2}" dt="2024-01-23T15:25:47.787" v="523" actId="26606"/>
          <ac:spMkLst>
            <pc:docMk/>
            <pc:sldMk cId="578212013" sldId="301"/>
            <ac:spMk id="5138" creationId="{F13C74B1-5B17-4795-BED0-7140497B445A}"/>
          </ac:spMkLst>
        </pc:spChg>
        <pc:spChg chg="add del">
          <ac:chgData name="S Gort" userId="98de7d48-a63b-41e7-8519-55f6b4288d6b" providerId="ADAL" clId="{EFCE00FC-A9ED-412E-AC7A-16981F1E04F2}" dt="2024-01-23T15:25:47.787" v="523" actId="26606"/>
          <ac:spMkLst>
            <pc:docMk/>
            <pc:sldMk cId="578212013" sldId="301"/>
            <ac:spMk id="5139" creationId="{D4974D33-8DC5-464E-8C6D-BE58F0669C17}"/>
          </ac:spMkLst>
        </pc:spChg>
        <pc:spChg chg="add">
          <ac:chgData name="S Gort" userId="98de7d48-a63b-41e7-8519-55f6b4288d6b" providerId="ADAL" clId="{EFCE00FC-A9ED-412E-AC7A-16981F1E04F2}" dt="2024-01-23T15:25:47.787" v="524" actId="26606"/>
          <ac:spMkLst>
            <pc:docMk/>
            <pc:sldMk cId="578212013" sldId="301"/>
            <ac:spMk id="5141" creationId="{45D37F4E-DDB4-456B-97E0-9937730A039F}"/>
          </ac:spMkLst>
        </pc:spChg>
        <pc:spChg chg="add">
          <ac:chgData name="S Gort" userId="98de7d48-a63b-41e7-8519-55f6b4288d6b" providerId="ADAL" clId="{EFCE00FC-A9ED-412E-AC7A-16981F1E04F2}" dt="2024-01-23T15:25:47.787" v="524" actId="26606"/>
          <ac:spMkLst>
            <pc:docMk/>
            <pc:sldMk cId="578212013" sldId="301"/>
            <ac:spMk id="5142" creationId="{B2DD41CD-8F47-4F56-AD12-4E2FF7696987}"/>
          </ac:spMkLst>
        </pc:spChg>
        <pc:picChg chg="add mod">
          <ac:chgData name="S Gort" userId="98de7d48-a63b-41e7-8519-55f6b4288d6b" providerId="ADAL" clId="{EFCE00FC-A9ED-412E-AC7A-16981F1E04F2}" dt="2024-01-23T15:25:47.787" v="524" actId="26606"/>
          <ac:picMkLst>
            <pc:docMk/>
            <pc:sldMk cId="578212013" sldId="301"/>
            <ac:picMk id="5122" creationId="{B961C6A1-4090-0D36-E717-39CFE79F9494}"/>
          </ac:picMkLst>
        </pc:picChg>
      </pc:sldChg>
      <pc:sldChg chg="modSp">
        <pc:chgData name="S Gort" userId="98de7d48-a63b-41e7-8519-55f6b4288d6b" providerId="ADAL" clId="{EFCE00FC-A9ED-412E-AC7A-16981F1E04F2}" dt="2024-01-23T15:29:38.991" v="646" actId="1076"/>
        <pc:sldMkLst>
          <pc:docMk/>
          <pc:sldMk cId="4148190953" sldId="302"/>
        </pc:sldMkLst>
        <pc:picChg chg="mod">
          <ac:chgData name="S Gort" userId="98de7d48-a63b-41e7-8519-55f6b4288d6b" providerId="ADAL" clId="{EFCE00FC-A9ED-412E-AC7A-16981F1E04F2}" dt="2024-01-23T15:29:38.991" v="646" actId="1076"/>
          <ac:picMkLst>
            <pc:docMk/>
            <pc:sldMk cId="4148190953" sldId="302"/>
            <ac:picMk id="2050" creationId="{A3DB0B18-338B-4409-B1ED-616D0970C7CB}"/>
          </ac:picMkLst>
        </pc:pic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51F329C-459A-4CC1-8A5A-2CDA7493C7C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4DD52FD6-9394-4E0D-9096-CB5E31BC118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Practice testing forces you to search your memory to find and </a:t>
          </a:r>
          <a:r>
            <a:rPr lang="en-US" b="1" dirty="0"/>
            <a:t>retrieve</a:t>
          </a:r>
          <a:r>
            <a:rPr lang="en-US" dirty="0"/>
            <a:t> the information. </a:t>
          </a:r>
        </a:p>
      </dgm:t>
    </dgm:pt>
    <dgm:pt modelId="{2A5E0D66-7FEB-47AE-9B0F-ADB4B72A105C}" type="parTrans" cxnId="{0C11F07C-2EA1-460C-9607-6E4829ACAE64}">
      <dgm:prSet/>
      <dgm:spPr/>
      <dgm:t>
        <a:bodyPr/>
        <a:lstStyle/>
        <a:p>
          <a:endParaRPr lang="en-US"/>
        </a:p>
      </dgm:t>
    </dgm:pt>
    <dgm:pt modelId="{77589515-F2F4-4633-A687-B559CEA21A8F}" type="sibTrans" cxnId="{0C11F07C-2EA1-460C-9607-6E4829ACAE64}">
      <dgm:prSet/>
      <dgm:spPr/>
      <dgm:t>
        <a:bodyPr/>
        <a:lstStyle/>
        <a:p>
          <a:endParaRPr lang="en-US"/>
        </a:p>
      </dgm:t>
    </dgm:pt>
    <dgm:pt modelId="{BF73C9C2-A650-448F-B525-278C49F0011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This </a:t>
          </a:r>
          <a:r>
            <a:rPr lang="en-US" b="1"/>
            <a:t>retrieval </a:t>
          </a:r>
          <a:r>
            <a:rPr lang="en-US"/>
            <a:t>creates a pathway you can use to access that knowledge more easily.</a:t>
          </a:r>
        </a:p>
      </dgm:t>
    </dgm:pt>
    <dgm:pt modelId="{B0C2744A-DB8E-41BA-8618-BEB10F462379}" type="parTrans" cxnId="{D805AACD-C9EF-468F-AEBB-B3D476A56C07}">
      <dgm:prSet/>
      <dgm:spPr/>
      <dgm:t>
        <a:bodyPr/>
        <a:lstStyle/>
        <a:p>
          <a:endParaRPr lang="en-US"/>
        </a:p>
      </dgm:t>
    </dgm:pt>
    <dgm:pt modelId="{DAE3D7EF-689E-4F5B-A11E-31549E402518}" type="sibTrans" cxnId="{D805AACD-C9EF-468F-AEBB-B3D476A56C07}">
      <dgm:prSet/>
      <dgm:spPr/>
      <dgm:t>
        <a:bodyPr/>
        <a:lstStyle/>
        <a:p>
          <a:endParaRPr lang="en-US"/>
        </a:p>
      </dgm:t>
    </dgm:pt>
    <dgm:pt modelId="{96F4CAFE-711E-4650-9BFB-90C1F3342BD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Testing as a learning strategy is not the same as </a:t>
          </a:r>
          <a:r>
            <a:rPr lang="en-US" b="1"/>
            <a:t>assessment</a:t>
          </a:r>
          <a:r>
            <a:rPr lang="en-US"/>
            <a:t> of learning.</a:t>
          </a:r>
        </a:p>
      </dgm:t>
    </dgm:pt>
    <dgm:pt modelId="{42AD1426-A3AD-4E6A-AEF7-11B1CF382D88}" type="parTrans" cxnId="{23450D7E-157B-40AD-AEE7-B716CAF21F9B}">
      <dgm:prSet/>
      <dgm:spPr/>
      <dgm:t>
        <a:bodyPr/>
        <a:lstStyle/>
        <a:p>
          <a:endParaRPr lang="en-US"/>
        </a:p>
      </dgm:t>
    </dgm:pt>
    <dgm:pt modelId="{04D43D4F-118A-484F-AA3F-54F4426A21EC}" type="sibTrans" cxnId="{23450D7E-157B-40AD-AEE7-B716CAF21F9B}">
      <dgm:prSet/>
      <dgm:spPr/>
      <dgm:t>
        <a:bodyPr/>
        <a:lstStyle/>
        <a:p>
          <a:endParaRPr lang="en-US"/>
        </a:p>
      </dgm:t>
    </dgm:pt>
    <dgm:pt modelId="{0A49BACB-5312-4D5C-9DF7-955CA099A467}" type="pres">
      <dgm:prSet presAssocID="{051F329C-459A-4CC1-8A5A-2CDA7493C7C7}" presName="root" presStyleCnt="0">
        <dgm:presLayoutVars>
          <dgm:dir/>
          <dgm:resizeHandles val="exact"/>
        </dgm:presLayoutVars>
      </dgm:prSet>
      <dgm:spPr/>
    </dgm:pt>
    <dgm:pt modelId="{18DD2922-EB42-4285-821E-42AC46DA010A}" type="pres">
      <dgm:prSet presAssocID="{4DD52FD6-9394-4E0D-9096-CB5E31BC1181}" presName="compNode" presStyleCnt="0"/>
      <dgm:spPr/>
    </dgm:pt>
    <dgm:pt modelId="{218A6BE9-1C79-46CC-8042-A62BCC847AC0}" type="pres">
      <dgm:prSet presAssocID="{4DD52FD6-9394-4E0D-9096-CB5E31BC1181}" presName="bgRect" presStyleLbl="bgShp" presStyleIdx="0" presStyleCnt="3"/>
      <dgm:spPr/>
    </dgm:pt>
    <dgm:pt modelId="{FD8EE83F-ED01-46BE-9CB6-8545455282E3}" type="pres">
      <dgm:prSet presAssocID="{4DD52FD6-9394-4E0D-9096-CB5E31BC1181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"/>
        </a:ext>
      </dgm:extLst>
    </dgm:pt>
    <dgm:pt modelId="{FBE6C3E5-A663-4086-A3C1-C07D1191BE4B}" type="pres">
      <dgm:prSet presAssocID="{4DD52FD6-9394-4E0D-9096-CB5E31BC1181}" presName="spaceRect" presStyleCnt="0"/>
      <dgm:spPr/>
    </dgm:pt>
    <dgm:pt modelId="{B62363FF-AF9F-4058-A590-2E81074C349F}" type="pres">
      <dgm:prSet presAssocID="{4DD52FD6-9394-4E0D-9096-CB5E31BC1181}" presName="parTx" presStyleLbl="revTx" presStyleIdx="0" presStyleCnt="3">
        <dgm:presLayoutVars>
          <dgm:chMax val="0"/>
          <dgm:chPref val="0"/>
        </dgm:presLayoutVars>
      </dgm:prSet>
      <dgm:spPr/>
    </dgm:pt>
    <dgm:pt modelId="{476468D0-8296-454C-A884-74643C9B5E6D}" type="pres">
      <dgm:prSet presAssocID="{77589515-F2F4-4633-A687-B559CEA21A8F}" presName="sibTrans" presStyleCnt="0"/>
      <dgm:spPr/>
    </dgm:pt>
    <dgm:pt modelId="{9E23D16D-3481-4C25-BEF9-F8C7EF140B13}" type="pres">
      <dgm:prSet presAssocID="{BF73C9C2-A650-448F-B525-278C49F00111}" presName="compNode" presStyleCnt="0"/>
      <dgm:spPr/>
    </dgm:pt>
    <dgm:pt modelId="{490F3913-1B5F-434D-81C4-6829C3EA1EA7}" type="pres">
      <dgm:prSet presAssocID="{BF73C9C2-A650-448F-B525-278C49F00111}" presName="bgRect" presStyleLbl="bgShp" presStyleIdx="1" presStyleCnt="3"/>
      <dgm:spPr/>
    </dgm:pt>
    <dgm:pt modelId="{2FDBCA94-4A29-428D-80A7-486FFCBF51B4}" type="pres">
      <dgm:prSet presAssocID="{BF73C9C2-A650-448F-B525-278C49F00111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C6D3F04D-1B76-432F-9851-C4772DDB027D}" type="pres">
      <dgm:prSet presAssocID="{BF73C9C2-A650-448F-B525-278C49F00111}" presName="spaceRect" presStyleCnt="0"/>
      <dgm:spPr/>
    </dgm:pt>
    <dgm:pt modelId="{18950BD9-80C6-4E1A-83A0-23B372782191}" type="pres">
      <dgm:prSet presAssocID="{BF73C9C2-A650-448F-B525-278C49F00111}" presName="parTx" presStyleLbl="revTx" presStyleIdx="1" presStyleCnt="3">
        <dgm:presLayoutVars>
          <dgm:chMax val="0"/>
          <dgm:chPref val="0"/>
        </dgm:presLayoutVars>
      </dgm:prSet>
      <dgm:spPr/>
    </dgm:pt>
    <dgm:pt modelId="{0CF616A7-0882-4B45-A079-723F7F64D717}" type="pres">
      <dgm:prSet presAssocID="{DAE3D7EF-689E-4F5B-A11E-31549E402518}" presName="sibTrans" presStyleCnt="0"/>
      <dgm:spPr/>
    </dgm:pt>
    <dgm:pt modelId="{5EB640B7-7F43-4563-B95B-5D18EC19B1F6}" type="pres">
      <dgm:prSet presAssocID="{96F4CAFE-711E-4650-9BFB-90C1F3342BD9}" presName="compNode" presStyleCnt="0"/>
      <dgm:spPr/>
    </dgm:pt>
    <dgm:pt modelId="{2EC06B59-582C-40D7-84E8-F133E93487FB}" type="pres">
      <dgm:prSet presAssocID="{96F4CAFE-711E-4650-9BFB-90C1F3342BD9}" presName="bgRect" presStyleLbl="bgShp" presStyleIdx="2" presStyleCnt="3"/>
      <dgm:spPr/>
    </dgm:pt>
    <dgm:pt modelId="{F271B8B6-F2A2-4FA7-B6E0-1339139CC2D1}" type="pres">
      <dgm:prSet presAssocID="{96F4CAFE-711E-4650-9BFB-90C1F3342BD9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276BEE3F-6F71-4078-B7CB-AF27081BFA20}" type="pres">
      <dgm:prSet presAssocID="{96F4CAFE-711E-4650-9BFB-90C1F3342BD9}" presName="spaceRect" presStyleCnt="0"/>
      <dgm:spPr/>
    </dgm:pt>
    <dgm:pt modelId="{10DB2CF6-104F-4ECC-9A4A-7F67335F2AC3}" type="pres">
      <dgm:prSet presAssocID="{96F4CAFE-711E-4650-9BFB-90C1F3342BD9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5CFC9807-7364-4555-AB21-E8CEA1B0841D}" type="presOf" srcId="{BF73C9C2-A650-448F-B525-278C49F00111}" destId="{18950BD9-80C6-4E1A-83A0-23B372782191}" srcOrd="0" destOrd="0" presId="urn:microsoft.com/office/officeart/2018/2/layout/IconVerticalSolidList"/>
    <dgm:cxn modelId="{9CD52C09-9B63-4C4B-9F34-9247530C6A8A}" type="presOf" srcId="{4DD52FD6-9394-4E0D-9096-CB5E31BC1181}" destId="{B62363FF-AF9F-4058-A590-2E81074C349F}" srcOrd="0" destOrd="0" presId="urn:microsoft.com/office/officeart/2018/2/layout/IconVerticalSolidList"/>
    <dgm:cxn modelId="{0C11F07C-2EA1-460C-9607-6E4829ACAE64}" srcId="{051F329C-459A-4CC1-8A5A-2CDA7493C7C7}" destId="{4DD52FD6-9394-4E0D-9096-CB5E31BC1181}" srcOrd="0" destOrd="0" parTransId="{2A5E0D66-7FEB-47AE-9B0F-ADB4B72A105C}" sibTransId="{77589515-F2F4-4633-A687-B559CEA21A8F}"/>
    <dgm:cxn modelId="{23450D7E-157B-40AD-AEE7-B716CAF21F9B}" srcId="{051F329C-459A-4CC1-8A5A-2CDA7493C7C7}" destId="{96F4CAFE-711E-4650-9BFB-90C1F3342BD9}" srcOrd="2" destOrd="0" parTransId="{42AD1426-A3AD-4E6A-AEF7-11B1CF382D88}" sibTransId="{04D43D4F-118A-484F-AA3F-54F4426A21EC}"/>
    <dgm:cxn modelId="{555FDCC9-19D4-4587-A9F7-5FE70D2A339A}" type="presOf" srcId="{96F4CAFE-711E-4650-9BFB-90C1F3342BD9}" destId="{10DB2CF6-104F-4ECC-9A4A-7F67335F2AC3}" srcOrd="0" destOrd="0" presId="urn:microsoft.com/office/officeart/2018/2/layout/IconVerticalSolidList"/>
    <dgm:cxn modelId="{D805AACD-C9EF-468F-AEBB-B3D476A56C07}" srcId="{051F329C-459A-4CC1-8A5A-2CDA7493C7C7}" destId="{BF73C9C2-A650-448F-B525-278C49F00111}" srcOrd="1" destOrd="0" parTransId="{B0C2744A-DB8E-41BA-8618-BEB10F462379}" sibTransId="{DAE3D7EF-689E-4F5B-A11E-31549E402518}"/>
    <dgm:cxn modelId="{3A410DD6-FB76-4853-A82C-40FAC14D2EA8}" type="presOf" srcId="{051F329C-459A-4CC1-8A5A-2CDA7493C7C7}" destId="{0A49BACB-5312-4D5C-9DF7-955CA099A467}" srcOrd="0" destOrd="0" presId="urn:microsoft.com/office/officeart/2018/2/layout/IconVerticalSolidList"/>
    <dgm:cxn modelId="{22F7E43F-7978-4812-9315-5221E91D42C5}" type="presParOf" srcId="{0A49BACB-5312-4D5C-9DF7-955CA099A467}" destId="{18DD2922-EB42-4285-821E-42AC46DA010A}" srcOrd="0" destOrd="0" presId="urn:microsoft.com/office/officeart/2018/2/layout/IconVerticalSolidList"/>
    <dgm:cxn modelId="{2B7D658B-60D8-4C56-B6FA-EEF644865ECE}" type="presParOf" srcId="{18DD2922-EB42-4285-821E-42AC46DA010A}" destId="{218A6BE9-1C79-46CC-8042-A62BCC847AC0}" srcOrd="0" destOrd="0" presId="urn:microsoft.com/office/officeart/2018/2/layout/IconVerticalSolidList"/>
    <dgm:cxn modelId="{30E0D966-1849-4B7A-9200-5EF5276AB50D}" type="presParOf" srcId="{18DD2922-EB42-4285-821E-42AC46DA010A}" destId="{FD8EE83F-ED01-46BE-9CB6-8545455282E3}" srcOrd="1" destOrd="0" presId="urn:microsoft.com/office/officeart/2018/2/layout/IconVerticalSolidList"/>
    <dgm:cxn modelId="{21EA43C3-6917-4E84-8432-9C6405ED13C3}" type="presParOf" srcId="{18DD2922-EB42-4285-821E-42AC46DA010A}" destId="{FBE6C3E5-A663-4086-A3C1-C07D1191BE4B}" srcOrd="2" destOrd="0" presId="urn:microsoft.com/office/officeart/2018/2/layout/IconVerticalSolidList"/>
    <dgm:cxn modelId="{7C33062E-E31D-4469-8407-A055914D0D7D}" type="presParOf" srcId="{18DD2922-EB42-4285-821E-42AC46DA010A}" destId="{B62363FF-AF9F-4058-A590-2E81074C349F}" srcOrd="3" destOrd="0" presId="urn:microsoft.com/office/officeart/2018/2/layout/IconVerticalSolidList"/>
    <dgm:cxn modelId="{33A74FFE-1CA2-4584-841B-75B6B3C5271B}" type="presParOf" srcId="{0A49BACB-5312-4D5C-9DF7-955CA099A467}" destId="{476468D0-8296-454C-A884-74643C9B5E6D}" srcOrd="1" destOrd="0" presId="urn:microsoft.com/office/officeart/2018/2/layout/IconVerticalSolidList"/>
    <dgm:cxn modelId="{CFC71EDC-C405-4A2F-A25B-97BA25508EF5}" type="presParOf" srcId="{0A49BACB-5312-4D5C-9DF7-955CA099A467}" destId="{9E23D16D-3481-4C25-BEF9-F8C7EF140B13}" srcOrd="2" destOrd="0" presId="urn:microsoft.com/office/officeart/2018/2/layout/IconVerticalSolidList"/>
    <dgm:cxn modelId="{5C29A697-63CB-4704-8129-204527E6CE58}" type="presParOf" srcId="{9E23D16D-3481-4C25-BEF9-F8C7EF140B13}" destId="{490F3913-1B5F-434D-81C4-6829C3EA1EA7}" srcOrd="0" destOrd="0" presId="urn:microsoft.com/office/officeart/2018/2/layout/IconVerticalSolidList"/>
    <dgm:cxn modelId="{CE84A83E-BFE6-4988-B7CC-F43CEEA93E04}" type="presParOf" srcId="{9E23D16D-3481-4C25-BEF9-F8C7EF140B13}" destId="{2FDBCA94-4A29-428D-80A7-486FFCBF51B4}" srcOrd="1" destOrd="0" presId="urn:microsoft.com/office/officeart/2018/2/layout/IconVerticalSolidList"/>
    <dgm:cxn modelId="{CB60853F-D1A2-4B24-BBD6-90B9B771462D}" type="presParOf" srcId="{9E23D16D-3481-4C25-BEF9-F8C7EF140B13}" destId="{C6D3F04D-1B76-432F-9851-C4772DDB027D}" srcOrd="2" destOrd="0" presId="urn:microsoft.com/office/officeart/2018/2/layout/IconVerticalSolidList"/>
    <dgm:cxn modelId="{D477DB52-9DB1-4B2C-BA74-D20A1EA28D59}" type="presParOf" srcId="{9E23D16D-3481-4C25-BEF9-F8C7EF140B13}" destId="{18950BD9-80C6-4E1A-83A0-23B372782191}" srcOrd="3" destOrd="0" presId="urn:microsoft.com/office/officeart/2018/2/layout/IconVerticalSolidList"/>
    <dgm:cxn modelId="{AB0E815A-DAE2-4030-B079-7195FC669F6F}" type="presParOf" srcId="{0A49BACB-5312-4D5C-9DF7-955CA099A467}" destId="{0CF616A7-0882-4B45-A079-723F7F64D717}" srcOrd="3" destOrd="0" presId="urn:microsoft.com/office/officeart/2018/2/layout/IconVerticalSolidList"/>
    <dgm:cxn modelId="{01A36F3C-A430-4E8B-8A74-391F55D690E6}" type="presParOf" srcId="{0A49BACB-5312-4D5C-9DF7-955CA099A467}" destId="{5EB640B7-7F43-4563-B95B-5D18EC19B1F6}" srcOrd="4" destOrd="0" presId="urn:microsoft.com/office/officeart/2018/2/layout/IconVerticalSolidList"/>
    <dgm:cxn modelId="{05FE03AB-E373-47F3-8F9A-176005FC7F2C}" type="presParOf" srcId="{5EB640B7-7F43-4563-B95B-5D18EC19B1F6}" destId="{2EC06B59-582C-40D7-84E8-F133E93487FB}" srcOrd="0" destOrd="0" presId="urn:microsoft.com/office/officeart/2018/2/layout/IconVerticalSolidList"/>
    <dgm:cxn modelId="{2440CB66-1D38-4B57-8AAF-D9269F83D924}" type="presParOf" srcId="{5EB640B7-7F43-4563-B95B-5D18EC19B1F6}" destId="{F271B8B6-F2A2-4FA7-B6E0-1339139CC2D1}" srcOrd="1" destOrd="0" presId="urn:microsoft.com/office/officeart/2018/2/layout/IconVerticalSolidList"/>
    <dgm:cxn modelId="{C81377C2-AAAA-47A0-855E-471D2737CA28}" type="presParOf" srcId="{5EB640B7-7F43-4563-B95B-5D18EC19B1F6}" destId="{276BEE3F-6F71-4078-B7CB-AF27081BFA20}" srcOrd="2" destOrd="0" presId="urn:microsoft.com/office/officeart/2018/2/layout/IconVerticalSolidList"/>
    <dgm:cxn modelId="{D43E94E8-62EB-43E6-8D7C-B85BD157695D}" type="presParOf" srcId="{5EB640B7-7F43-4563-B95B-5D18EC19B1F6}" destId="{10DB2CF6-104F-4ECC-9A4A-7F67335F2AC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F3902C7-7947-4E50-8924-726502729B11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14084E9-BBFE-42CE-80B0-A3343A2DCB4E}">
      <dgm:prSet/>
      <dgm:spPr/>
      <dgm:t>
        <a:bodyPr/>
        <a:lstStyle/>
        <a:p>
          <a:r>
            <a:rPr lang="en-GB"/>
            <a:t>It’s better to reframe ‘tests’ as ‘quizzes’</a:t>
          </a:r>
          <a:endParaRPr lang="en-US"/>
        </a:p>
      </dgm:t>
    </dgm:pt>
    <dgm:pt modelId="{E877B3F1-DFBD-4529-A5B1-7F5BB929CE5D}" type="parTrans" cxnId="{E7912E52-B6B8-4687-9E7E-B3475CF33E6E}">
      <dgm:prSet/>
      <dgm:spPr/>
      <dgm:t>
        <a:bodyPr/>
        <a:lstStyle/>
        <a:p>
          <a:endParaRPr lang="en-US"/>
        </a:p>
      </dgm:t>
    </dgm:pt>
    <dgm:pt modelId="{2984C3AE-2C03-4A12-8679-609F41666FFF}" type="sibTrans" cxnId="{E7912E52-B6B8-4687-9E7E-B3475CF33E6E}">
      <dgm:prSet/>
      <dgm:spPr/>
      <dgm:t>
        <a:bodyPr/>
        <a:lstStyle/>
        <a:p>
          <a:endParaRPr lang="en-US"/>
        </a:p>
      </dgm:t>
    </dgm:pt>
    <dgm:pt modelId="{C0D1691D-4864-4371-8857-A9FF3239A2CD}">
      <dgm:prSet/>
      <dgm:spPr/>
      <dgm:t>
        <a:bodyPr/>
        <a:lstStyle/>
        <a:p>
          <a:r>
            <a:rPr lang="en-US" dirty="0"/>
            <a:t>High</a:t>
          </a:r>
          <a:r>
            <a:rPr lang="en-US" baseline="0" dirty="0"/>
            <a:t> stakes tests can increase student anxiety and impair performance</a:t>
          </a:r>
          <a:endParaRPr lang="en-US" dirty="0"/>
        </a:p>
      </dgm:t>
    </dgm:pt>
    <dgm:pt modelId="{CDF3866B-492F-444B-BC65-2510A6816E31}" type="parTrans" cxnId="{DAB378BC-B629-488D-8A2E-0526A5278243}">
      <dgm:prSet/>
      <dgm:spPr/>
      <dgm:t>
        <a:bodyPr/>
        <a:lstStyle/>
        <a:p>
          <a:endParaRPr lang="en-US"/>
        </a:p>
      </dgm:t>
    </dgm:pt>
    <dgm:pt modelId="{838AE642-A813-49F1-A2D2-1010B6F2594E}" type="sibTrans" cxnId="{DAB378BC-B629-488D-8A2E-0526A5278243}">
      <dgm:prSet/>
      <dgm:spPr/>
      <dgm:t>
        <a:bodyPr/>
        <a:lstStyle/>
        <a:p>
          <a:endParaRPr lang="en-US"/>
        </a:p>
      </dgm:t>
    </dgm:pt>
    <dgm:pt modelId="{8D0D81C1-70D2-4DDB-A221-0639E453A37A}" type="pres">
      <dgm:prSet presAssocID="{3F3902C7-7947-4E50-8924-726502729B11}" presName="linear" presStyleCnt="0">
        <dgm:presLayoutVars>
          <dgm:animLvl val="lvl"/>
          <dgm:resizeHandles val="exact"/>
        </dgm:presLayoutVars>
      </dgm:prSet>
      <dgm:spPr/>
    </dgm:pt>
    <dgm:pt modelId="{93CF4820-5E16-4A13-B2C0-E4A220489177}" type="pres">
      <dgm:prSet presAssocID="{614084E9-BBFE-42CE-80B0-A3343A2DCB4E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8ECCA6D0-D4CB-4288-8BD8-B2CA372A3839}" type="pres">
      <dgm:prSet presAssocID="{2984C3AE-2C03-4A12-8679-609F41666FFF}" presName="spacer" presStyleCnt="0"/>
      <dgm:spPr/>
    </dgm:pt>
    <dgm:pt modelId="{11728EA4-9A0D-441F-9018-EB224F5A670A}" type="pres">
      <dgm:prSet presAssocID="{C0D1691D-4864-4371-8857-A9FF3239A2CD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77E65615-09DF-4A27-AB85-33FAEBE343D3}" type="presOf" srcId="{C0D1691D-4864-4371-8857-A9FF3239A2CD}" destId="{11728EA4-9A0D-441F-9018-EB224F5A670A}" srcOrd="0" destOrd="0" presId="urn:microsoft.com/office/officeart/2005/8/layout/vList2"/>
    <dgm:cxn modelId="{E7912E52-B6B8-4687-9E7E-B3475CF33E6E}" srcId="{3F3902C7-7947-4E50-8924-726502729B11}" destId="{614084E9-BBFE-42CE-80B0-A3343A2DCB4E}" srcOrd="0" destOrd="0" parTransId="{E877B3F1-DFBD-4529-A5B1-7F5BB929CE5D}" sibTransId="{2984C3AE-2C03-4A12-8679-609F41666FFF}"/>
    <dgm:cxn modelId="{B35BB275-4710-46EE-9E37-805AEA9374CA}" type="presOf" srcId="{614084E9-BBFE-42CE-80B0-A3343A2DCB4E}" destId="{93CF4820-5E16-4A13-B2C0-E4A220489177}" srcOrd="0" destOrd="0" presId="urn:microsoft.com/office/officeart/2005/8/layout/vList2"/>
    <dgm:cxn modelId="{0778D8A3-5CF5-4328-AC0F-50CE76F05004}" type="presOf" srcId="{3F3902C7-7947-4E50-8924-726502729B11}" destId="{8D0D81C1-70D2-4DDB-A221-0639E453A37A}" srcOrd="0" destOrd="0" presId="urn:microsoft.com/office/officeart/2005/8/layout/vList2"/>
    <dgm:cxn modelId="{DAB378BC-B629-488D-8A2E-0526A5278243}" srcId="{3F3902C7-7947-4E50-8924-726502729B11}" destId="{C0D1691D-4864-4371-8857-A9FF3239A2CD}" srcOrd="1" destOrd="0" parTransId="{CDF3866B-492F-444B-BC65-2510A6816E31}" sibTransId="{838AE642-A813-49F1-A2D2-1010B6F2594E}"/>
    <dgm:cxn modelId="{9CA3A050-12A9-43B2-9316-08F3AC76D609}" type="presParOf" srcId="{8D0D81C1-70D2-4DDB-A221-0639E453A37A}" destId="{93CF4820-5E16-4A13-B2C0-E4A220489177}" srcOrd="0" destOrd="0" presId="urn:microsoft.com/office/officeart/2005/8/layout/vList2"/>
    <dgm:cxn modelId="{1A101E5E-0C8A-48AE-9176-0D1846CF20E1}" type="presParOf" srcId="{8D0D81C1-70D2-4DDB-A221-0639E453A37A}" destId="{8ECCA6D0-D4CB-4288-8BD8-B2CA372A3839}" srcOrd="1" destOrd="0" presId="urn:microsoft.com/office/officeart/2005/8/layout/vList2"/>
    <dgm:cxn modelId="{D5A476A0-5552-4378-8111-37A24A6FE33F}" type="presParOf" srcId="{8D0D81C1-70D2-4DDB-A221-0639E453A37A}" destId="{11728EA4-9A0D-441F-9018-EB224F5A670A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F3902C7-7947-4E50-8924-726502729B11}" type="doc">
      <dgm:prSet loTypeId="urn:microsoft.com/office/officeart/2005/8/layout/default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0D1691D-4864-4371-8857-A9FF3239A2CD}">
      <dgm:prSet/>
      <dgm:spPr/>
      <dgm:t>
        <a:bodyPr/>
        <a:lstStyle/>
        <a:p>
          <a:r>
            <a:rPr lang="en-GB" dirty="0"/>
            <a:t>Regular low-stakes quizzes strengthen neural pathways and makes it easier for us to retrieve information from long-term memory</a:t>
          </a:r>
          <a:endParaRPr lang="en-US" dirty="0"/>
        </a:p>
      </dgm:t>
    </dgm:pt>
    <dgm:pt modelId="{CDF3866B-492F-444B-BC65-2510A6816E31}" type="parTrans" cxnId="{DAB378BC-B629-488D-8A2E-0526A5278243}">
      <dgm:prSet/>
      <dgm:spPr/>
      <dgm:t>
        <a:bodyPr/>
        <a:lstStyle/>
        <a:p>
          <a:endParaRPr lang="en-US"/>
        </a:p>
      </dgm:t>
    </dgm:pt>
    <dgm:pt modelId="{838AE642-A813-49F1-A2D2-1010B6F2594E}" type="sibTrans" cxnId="{DAB378BC-B629-488D-8A2E-0526A5278243}">
      <dgm:prSet/>
      <dgm:spPr/>
      <dgm:t>
        <a:bodyPr/>
        <a:lstStyle/>
        <a:p>
          <a:endParaRPr lang="en-US"/>
        </a:p>
      </dgm:t>
    </dgm:pt>
    <dgm:pt modelId="{9E080CC4-D41A-43B9-BBE3-64C4AFA6D44E}">
      <dgm:prSet/>
      <dgm:spPr/>
      <dgm:t>
        <a:bodyPr/>
        <a:lstStyle/>
        <a:p>
          <a:r>
            <a:rPr lang="en-GB" b="0" i="0" dirty="0"/>
            <a:t>Research shows that quizzes can slow down cognitive decline.</a:t>
          </a:r>
          <a:endParaRPr lang="en-GB" dirty="0"/>
        </a:p>
      </dgm:t>
    </dgm:pt>
    <dgm:pt modelId="{BB7247FF-6020-4C94-A441-47DD9F076E67}" type="parTrans" cxnId="{7210D3E2-38AE-4AEF-AF29-6893FC537926}">
      <dgm:prSet/>
      <dgm:spPr/>
      <dgm:t>
        <a:bodyPr/>
        <a:lstStyle/>
        <a:p>
          <a:endParaRPr lang="en-GB"/>
        </a:p>
      </dgm:t>
    </dgm:pt>
    <dgm:pt modelId="{6EAC26F7-D112-453A-833F-220D8D6925AD}" type="sibTrans" cxnId="{7210D3E2-38AE-4AEF-AF29-6893FC537926}">
      <dgm:prSet/>
      <dgm:spPr/>
      <dgm:t>
        <a:bodyPr/>
        <a:lstStyle/>
        <a:p>
          <a:endParaRPr lang="en-GB"/>
        </a:p>
      </dgm:t>
    </dgm:pt>
    <dgm:pt modelId="{05B360C7-6E88-4F36-80A4-5BF283C8629A}" type="pres">
      <dgm:prSet presAssocID="{3F3902C7-7947-4E50-8924-726502729B11}" presName="diagram" presStyleCnt="0">
        <dgm:presLayoutVars>
          <dgm:dir/>
          <dgm:resizeHandles val="exact"/>
        </dgm:presLayoutVars>
      </dgm:prSet>
      <dgm:spPr/>
    </dgm:pt>
    <dgm:pt modelId="{B61A9479-E6E1-48D0-8ECB-FF4CFE6807A5}" type="pres">
      <dgm:prSet presAssocID="{9E080CC4-D41A-43B9-BBE3-64C4AFA6D44E}" presName="node" presStyleLbl="node1" presStyleIdx="0" presStyleCnt="2">
        <dgm:presLayoutVars>
          <dgm:bulletEnabled val="1"/>
        </dgm:presLayoutVars>
      </dgm:prSet>
      <dgm:spPr/>
    </dgm:pt>
    <dgm:pt modelId="{6546C43E-4EF0-4078-A72B-874B62E7B2D7}" type="pres">
      <dgm:prSet presAssocID="{6EAC26F7-D112-453A-833F-220D8D6925AD}" presName="sibTrans" presStyleCnt="0"/>
      <dgm:spPr/>
    </dgm:pt>
    <dgm:pt modelId="{31FFC04D-9910-40C0-BB03-53BC946687F3}" type="pres">
      <dgm:prSet presAssocID="{C0D1691D-4864-4371-8857-A9FF3239A2CD}" presName="node" presStyleLbl="node1" presStyleIdx="1" presStyleCnt="2">
        <dgm:presLayoutVars>
          <dgm:bulletEnabled val="1"/>
        </dgm:presLayoutVars>
      </dgm:prSet>
      <dgm:spPr/>
    </dgm:pt>
  </dgm:ptLst>
  <dgm:cxnLst>
    <dgm:cxn modelId="{6C84A717-9B1C-4FCB-9C97-AAA60F381D37}" type="presOf" srcId="{C0D1691D-4864-4371-8857-A9FF3239A2CD}" destId="{31FFC04D-9910-40C0-BB03-53BC946687F3}" srcOrd="0" destOrd="0" presId="urn:microsoft.com/office/officeart/2005/8/layout/default"/>
    <dgm:cxn modelId="{D076D85E-11E6-4495-B74B-2DFBDB5068BD}" type="presOf" srcId="{3F3902C7-7947-4E50-8924-726502729B11}" destId="{05B360C7-6E88-4F36-80A4-5BF283C8629A}" srcOrd="0" destOrd="0" presId="urn:microsoft.com/office/officeart/2005/8/layout/default"/>
    <dgm:cxn modelId="{DAB378BC-B629-488D-8A2E-0526A5278243}" srcId="{3F3902C7-7947-4E50-8924-726502729B11}" destId="{C0D1691D-4864-4371-8857-A9FF3239A2CD}" srcOrd="1" destOrd="0" parTransId="{CDF3866B-492F-444B-BC65-2510A6816E31}" sibTransId="{838AE642-A813-49F1-A2D2-1010B6F2594E}"/>
    <dgm:cxn modelId="{7210D3E2-38AE-4AEF-AF29-6893FC537926}" srcId="{3F3902C7-7947-4E50-8924-726502729B11}" destId="{9E080CC4-D41A-43B9-BBE3-64C4AFA6D44E}" srcOrd="0" destOrd="0" parTransId="{BB7247FF-6020-4C94-A441-47DD9F076E67}" sibTransId="{6EAC26F7-D112-453A-833F-220D8D6925AD}"/>
    <dgm:cxn modelId="{1CC343F6-C582-486A-9046-3B70554142A2}" type="presOf" srcId="{9E080CC4-D41A-43B9-BBE3-64C4AFA6D44E}" destId="{B61A9479-E6E1-48D0-8ECB-FF4CFE6807A5}" srcOrd="0" destOrd="0" presId="urn:microsoft.com/office/officeart/2005/8/layout/default"/>
    <dgm:cxn modelId="{81ADFB07-4A22-4CDE-B74F-BA31BE185FFA}" type="presParOf" srcId="{05B360C7-6E88-4F36-80A4-5BF283C8629A}" destId="{B61A9479-E6E1-48D0-8ECB-FF4CFE6807A5}" srcOrd="0" destOrd="0" presId="urn:microsoft.com/office/officeart/2005/8/layout/default"/>
    <dgm:cxn modelId="{252BEF0C-1DBA-4D8A-8EAD-48337FE1884B}" type="presParOf" srcId="{05B360C7-6E88-4F36-80A4-5BF283C8629A}" destId="{6546C43E-4EF0-4078-A72B-874B62E7B2D7}" srcOrd="1" destOrd="0" presId="urn:microsoft.com/office/officeart/2005/8/layout/default"/>
    <dgm:cxn modelId="{922701E2-66F9-4203-9A8E-004C6A085C67}" type="presParOf" srcId="{05B360C7-6E88-4F36-80A4-5BF283C8629A}" destId="{31FFC04D-9910-40C0-BB03-53BC946687F3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8A6BE9-1C79-46CC-8042-A62BCC847AC0}">
      <dsp:nvSpPr>
        <dsp:cNvPr id="0" name=""/>
        <dsp:cNvSpPr/>
      </dsp:nvSpPr>
      <dsp:spPr>
        <a:xfrm>
          <a:off x="0" y="717"/>
          <a:ext cx="6301601" cy="167924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8EE83F-ED01-46BE-9CB6-8545455282E3}">
      <dsp:nvSpPr>
        <dsp:cNvPr id="0" name=""/>
        <dsp:cNvSpPr/>
      </dsp:nvSpPr>
      <dsp:spPr>
        <a:xfrm>
          <a:off x="507973" y="378548"/>
          <a:ext cx="923587" cy="9235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2363FF-AF9F-4058-A590-2E81074C349F}">
      <dsp:nvSpPr>
        <dsp:cNvPr id="0" name=""/>
        <dsp:cNvSpPr/>
      </dsp:nvSpPr>
      <dsp:spPr>
        <a:xfrm>
          <a:off x="1939533" y="717"/>
          <a:ext cx="4362067" cy="16792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721" tIns="177721" rIns="177721" bIns="177721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Practice testing forces you to search your memory to find and </a:t>
          </a:r>
          <a:r>
            <a:rPr lang="en-US" sz="2400" b="1" kern="1200" dirty="0"/>
            <a:t>retrieve</a:t>
          </a:r>
          <a:r>
            <a:rPr lang="en-US" sz="2400" kern="1200" dirty="0"/>
            <a:t> the information. </a:t>
          </a:r>
        </a:p>
      </dsp:txBody>
      <dsp:txXfrm>
        <a:off x="1939533" y="717"/>
        <a:ext cx="4362067" cy="1679249"/>
      </dsp:txXfrm>
    </dsp:sp>
    <dsp:sp modelId="{490F3913-1B5F-434D-81C4-6829C3EA1EA7}">
      <dsp:nvSpPr>
        <dsp:cNvPr id="0" name=""/>
        <dsp:cNvSpPr/>
      </dsp:nvSpPr>
      <dsp:spPr>
        <a:xfrm>
          <a:off x="0" y="2099779"/>
          <a:ext cx="6301601" cy="167924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DBCA94-4A29-428D-80A7-486FFCBF51B4}">
      <dsp:nvSpPr>
        <dsp:cNvPr id="0" name=""/>
        <dsp:cNvSpPr/>
      </dsp:nvSpPr>
      <dsp:spPr>
        <a:xfrm>
          <a:off x="507973" y="2477610"/>
          <a:ext cx="923587" cy="9235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950BD9-80C6-4E1A-83A0-23B372782191}">
      <dsp:nvSpPr>
        <dsp:cNvPr id="0" name=""/>
        <dsp:cNvSpPr/>
      </dsp:nvSpPr>
      <dsp:spPr>
        <a:xfrm>
          <a:off x="1939533" y="2099779"/>
          <a:ext cx="4362067" cy="16792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721" tIns="177721" rIns="177721" bIns="177721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This </a:t>
          </a:r>
          <a:r>
            <a:rPr lang="en-US" sz="2400" b="1" kern="1200"/>
            <a:t>retrieval </a:t>
          </a:r>
          <a:r>
            <a:rPr lang="en-US" sz="2400" kern="1200"/>
            <a:t>creates a pathway you can use to access that knowledge more easily.</a:t>
          </a:r>
        </a:p>
      </dsp:txBody>
      <dsp:txXfrm>
        <a:off x="1939533" y="2099779"/>
        <a:ext cx="4362067" cy="1679249"/>
      </dsp:txXfrm>
    </dsp:sp>
    <dsp:sp modelId="{2EC06B59-582C-40D7-84E8-F133E93487FB}">
      <dsp:nvSpPr>
        <dsp:cNvPr id="0" name=""/>
        <dsp:cNvSpPr/>
      </dsp:nvSpPr>
      <dsp:spPr>
        <a:xfrm>
          <a:off x="0" y="4198841"/>
          <a:ext cx="6301601" cy="167924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71B8B6-F2A2-4FA7-B6E0-1339139CC2D1}">
      <dsp:nvSpPr>
        <dsp:cNvPr id="0" name=""/>
        <dsp:cNvSpPr/>
      </dsp:nvSpPr>
      <dsp:spPr>
        <a:xfrm>
          <a:off x="507973" y="4576672"/>
          <a:ext cx="923587" cy="92358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DB2CF6-104F-4ECC-9A4A-7F67335F2AC3}">
      <dsp:nvSpPr>
        <dsp:cNvPr id="0" name=""/>
        <dsp:cNvSpPr/>
      </dsp:nvSpPr>
      <dsp:spPr>
        <a:xfrm>
          <a:off x="1939533" y="4198841"/>
          <a:ext cx="4362067" cy="16792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721" tIns="177721" rIns="177721" bIns="177721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Testing as a learning strategy is not the same as </a:t>
          </a:r>
          <a:r>
            <a:rPr lang="en-US" sz="2400" b="1" kern="1200"/>
            <a:t>assessment</a:t>
          </a:r>
          <a:r>
            <a:rPr lang="en-US" sz="2400" kern="1200"/>
            <a:t> of learning.</a:t>
          </a:r>
        </a:p>
      </dsp:txBody>
      <dsp:txXfrm>
        <a:off x="1939533" y="4198841"/>
        <a:ext cx="4362067" cy="167924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F4820-5E16-4A13-B2C0-E4A220489177}">
      <dsp:nvSpPr>
        <dsp:cNvPr id="0" name=""/>
        <dsp:cNvSpPr/>
      </dsp:nvSpPr>
      <dsp:spPr>
        <a:xfrm>
          <a:off x="0" y="25015"/>
          <a:ext cx="4443154" cy="1678218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It’s better to reframe ‘tests’ as ‘quizzes’</a:t>
          </a:r>
          <a:endParaRPr lang="en-US" sz="3000" kern="1200"/>
        </a:p>
      </dsp:txBody>
      <dsp:txXfrm>
        <a:off x="81924" y="106939"/>
        <a:ext cx="4279306" cy="1514370"/>
      </dsp:txXfrm>
    </dsp:sp>
    <dsp:sp modelId="{11728EA4-9A0D-441F-9018-EB224F5A670A}">
      <dsp:nvSpPr>
        <dsp:cNvPr id="0" name=""/>
        <dsp:cNvSpPr/>
      </dsp:nvSpPr>
      <dsp:spPr>
        <a:xfrm>
          <a:off x="0" y="1789634"/>
          <a:ext cx="4443154" cy="1678218"/>
        </a:xfrm>
        <a:prstGeom prst="roundRect">
          <a:avLst/>
        </a:prstGeom>
        <a:gradFill rotWithShape="0">
          <a:gsLst>
            <a:gs pos="0">
              <a:schemeClr val="accent2">
                <a:hueOff val="6443614"/>
                <a:satOff val="-18493"/>
                <a:lumOff val="-2960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6443614"/>
                <a:satOff val="-18493"/>
                <a:lumOff val="-2960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6443614"/>
                <a:satOff val="-18493"/>
                <a:lumOff val="-2960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High</a:t>
          </a:r>
          <a:r>
            <a:rPr lang="en-US" sz="3000" kern="1200" baseline="0" dirty="0"/>
            <a:t> stakes tests can increase student anxiety and impair performance</a:t>
          </a:r>
          <a:endParaRPr lang="en-US" sz="3000" kern="1200" dirty="0"/>
        </a:p>
      </dsp:txBody>
      <dsp:txXfrm>
        <a:off x="81924" y="1871558"/>
        <a:ext cx="4279306" cy="151437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1A9479-E6E1-48D0-8ECB-FF4CFE6807A5}">
      <dsp:nvSpPr>
        <dsp:cNvPr id="0" name=""/>
        <dsp:cNvSpPr/>
      </dsp:nvSpPr>
      <dsp:spPr>
        <a:xfrm>
          <a:off x="24168" y="1059"/>
          <a:ext cx="4076420" cy="244585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b="0" i="0" kern="1200" dirty="0"/>
            <a:t>Research shows that quizzes can slow down cognitive decline.</a:t>
          </a:r>
          <a:endParaRPr lang="en-GB" sz="2600" kern="1200" dirty="0"/>
        </a:p>
      </dsp:txBody>
      <dsp:txXfrm>
        <a:off x="24168" y="1059"/>
        <a:ext cx="4076420" cy="2445852"/>
      </dsp:txXfrm>
    </dsp:sp>
    <dsp:sp modelId="{31FFC04D-9910-40C0-BB03-53BC946687F3}">
      <dsp:nvSpPr>
        <dsp:cNvPr id="0" name=""/>
        <dsp:cNvSpPr/>
      </dsp:nvSpPr>
      <dsp:spPr>
        <a:xfrm>
          <a:off x="24168" y="2854554"/>
          <a:ext cx="4076420" cy="2445852"/>
        </a:xfrm>
        <a:prstGeom prst="rect">
          <a:avLst/>
        </a:prstGeom>
        <a:gradFill rotWithShape="0">
          <a:gsLst>
            <a:gs pos="0">
              <a:schemeClr val="accent2">
                <a:hueOff val="6443614"/>
                <a:satOff val="-18493"/>
                <a:lumOff val="-2960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6443614"/>
                <a:satOff val="-18493"/>
                <a:lumOff val="-2960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6443614"/>
                <a:satOff val="-18493"/>
                <a:lumOff val="-2960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Regular low-stakes quizzes strengthen neural pathways and makes it easier for us to retrieve information from long-term memory</a:t>
          </a:r>
          <a:endParaRPr lang="en-US" sz="2600" kern="1200" dirty="0"/>
        </a:p>
      </dsp:txBody>
      <dsp:txXfrm>
        <a:off x="24168" y="2854554"/>
        <a:ext cx="4076420" cy="24458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615229-7889-C337-20B5-FDA27EE3C1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E8328C-EEC1-291C-271C-2D951E899E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F5BD5-5E04-080B-DDEC-547591984D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D6F3-F42F-4968-9F28-7110305D538A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DE17C1-C7C5-88C0-B386-818862451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DD4806-9E73-DEB8-5FFE-F86AD19B8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D8CAD-D129-4ADF-90A5-602522CC76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209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BD6761-8191-2A2B-B9D2-7BAC88E68D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4037F8-D3F2-0F19-67F5-4BCAC6BF45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B97C1E-C675-0ECC-B2C9-4C9396145A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D6F3-F42F-4968-9F28-7110305D538A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744D1A-C09D-DA90-7BAC-C3ADAF478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14F892-98ED-CFF8-4CB8-DD44AF1B6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D8CAD-D129-4ADF-90A5-602522CC76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706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F29C3-CDD9-C20A-6D7B-E54894738C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4F03D6-DC19-6405-B551-43E6C2B329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CEF12E-DFF1-44AA-B98E-9A3D26BDD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D6F3-F42F-4968-9F28-7110305D538A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5B38FC-D7B2-2EFC-3C95-FF54F76402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2E4CD3-BFA3-2661-D8EB-3132B011A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D8CAD-D129-4ADF-90A5-602522CC76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216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CCDC6-D155-D4B6-9664-45C7FDF42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37BF06-4E41-D4B4-3F95-3DC88A4608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A2BE6B-814C-E363-4B17-E3F9164DFC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FDD1DF-E9F3-69FB-D321-125A262D1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D6F3-F42F-4968-9F28-7110305D538A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7EB5A4-648C-A54B-3E97-D9B69F775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E723C3-7CAD-92C4-191F-01DE0039F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D8CAD-D129-4ADF-90A5-602522CC76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6079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8A58B-93D7-728D-EBBC-1834B41849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997268-46A2-3D77-81F7-2153FB03F3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FA3BDC-9CAE-0775-0A8D-402EC68368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CB9BBFF-BEED-73E2-4CB2-5E4953294B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682A810-6545-1D01-CFE5-A6581AE700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D0035F9-62FD-FC6B-1D02-2DEE910A7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D6F3-F42F-4968-9F28-7110305D538A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4BD3323-AA56-9A48-CC21-7BBB8DAB1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62F19FC-8129-0867-B6C1-6D3D8498C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D8CAD-D129-4ADF-90A5-602522CC76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099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1DC71E-1124-534C-BD54-5EF6449F9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6538A5-1177-3A7A-E144-779FFB1728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D6F3-F42F-4968-9F28-7110305D538A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9F9A91-8A1E-9E6E-2F90-36CDB08E3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ADFAC2-D982-9840-1A3A-FD6AE70443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D8CAD-D129-4ADF-90A5-602522CC76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8226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2C4641-FB92-A33D-2B6A-DAECCF8E05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D6F3-F42F-4968-9F28-7110305D538A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A32F910-4948-0556-806A-6F61555089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E66DAF-1419-E99A-356C-A5F79E9FC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D8CAD-D129-4ADF-90A5-602522CC76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556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F03AE-100D-74E7-8CF2-401671506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D5D267-0776-8C24-EAF6-0B2C86ECE4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72BDAC-457B-0530-B8BE-5B27D95142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68A119-B5EA-83F1-15A3-D91A0DA638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D6F3-F42F-4968-9F28-7110305D538A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DAE33A-5BAF-F9D3-E51F-A306A35AF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859075-6BB4-BEE4-8EF3-575B1CF3D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D8CAD-D129-4ADF-90A5-602522CC76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795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925BD-A4AE-B5B1-77AC-E5360C543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66CA211-5187-8BA3-E462-49B9DCD078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65CB6A-82F8-4533-7F1F-1C089F91C6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1F096E-A36F-1992-2858-D68F31A52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D6F3-F42F-4968-9F28-7110305D538A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470AD1-DDD8-18D3-DEE7-CFD4E68E3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841A50-2B85-78A5-54B4-FD77CAD49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D8CAD-D129-4ADF-90A5-602522CC76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2321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D8273F-D6F9-B90F-2ABB-86FAA4B68D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FBE887-40F3-9E5A-2C8A-FD9B59E347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413EC-1072-ACCC-D8D0-5F88205E6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D6F3-F42F-4968-9F28-7110305D538A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165568-6701-71DA-CDC7-7F015687E4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220A99-7482-CCE6-B89E-491670962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D8CAD-D129-4ADF-90A5-602522CC76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3702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ACFD033-65EC-2FC5-90A2-A8C4BBA7EB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43E60F-34E3-60BF-6B70-5B5606C5D6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E66A29-A686-7275-6FDE-717C97BAA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5D6F3-F42F-4968-9F28-7110305D538A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D65600-21D6-96A6-5F7C-FE586BF9B3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84E0BE-9DFA-DE70-762C-8A1B33527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D8CAD-D129-4ADF-90A5-602522CC76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6018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1/23/2024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907348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1/23/2024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27537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t>1/23/2024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56090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t>1/23/2024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69694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t>1/23/2024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00601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t>1/23/2024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70169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t>1/23/2024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81139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t>1/23/2024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42739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1/23/2024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66451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t>1/23/2024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80371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t>1/23/2024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851206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t>1/23/2024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5099632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t>1/23/2024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42987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1/23/2024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674264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t>1/23/2024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605444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t>1/23/2024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95179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t>1/23/2024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5345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D2EA19-9E31-F11F-E524-B5498BA655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D6843D-1462-80CF-76BA-90522F16FF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A5C6F6-5820-9BF6-3F2E-346854CB3D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AB5D6F3-F42F-4968-9F28-7110305D538A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D41016-D657-395B-2DB2-1DD67760ED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7837CC-2869-97C5-C0CA-A0E63F922A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E7D8CAD-D129-4ADF-90A5-602522CC76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828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t>1/23/2024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6549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Yellow question mark">
            <a:extLst>
              <a:ext uri="{FF2B5EF4-FFF2-40B4-BE49-F238E27FC236}">
                <a16:creationId xmlns:a16="http://schemas.microsoft.com/office/drawing/2014/main" id="{DB3863BD-0AB8-21F3-558D-5D7CF65346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691" t="6484" r="8386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BBE03C-DAB0-6A4E-F340-06CB9E1FDA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GB" sz="4800"/>
              <a:t>The  Power of Testing</a:t>
            </a:r>
            <a:br>
              <a:rPr lang="en-GB" sz="4800"/>
            </a:br>
            <a:br>
              <a:rPr lang="en-GB" sz="4800"/>
            </a:br>
            <a:endParaRPr lang="en-GB" sz="48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BDF181-65DD-C1E6-7084-2140AD47C7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>
            <a:normAutofit lnSpcReduction="10000"/>
          </a:bodyPr>
          <a:lstStyle/>
          <a:p>
            <a:pPr algn="l"/>
            <a:r>
              <a:rPr lang="en-GB" sz="2800"/>
              <a:t>Low-stakes tests and quizzes as a learning strategy</a:t>
            </a:r>
          </a:p>
          <a:p>
            <a:pPr algn="l"/>
            <a:endParaRPr lang="en-GB" sz="200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7390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0C541B88-1AE9-40C3-AFD5-967787C19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890596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736C547-92ED-9769-B0E3-1C4DEA725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95697"/>
            <a:ext cx="3200400" cy="4238118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Retrieval Practice (the testing effect)</a:t>
            </a:r>
          </a:p>
        </p:txBody>
      </p:sp>
      <p:grpSp>
        <p:nvGrpSpPr>
          <p:cNvPr id="32" name="Graphic 38">
            <a:extLst>
              <a:ext uri="{FF2B5EF4-FFF2-40B4-BE49-F238E27FC236}">
                <a16:creationId xmlns:a16="http://schemas.microsoft.com/office/drawing/2014/main" id="{7CF625D3-71A3-4F30-A096-8EF334E95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2912"/>
            <a:ext cx="1910252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C6754E2F-F56E-4BA3-99DD-8EBF110E34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24A69059-7C49-49C6-B071-F2A9B558E0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6" name="Oval 35">
            <a:extLst>
              <a:ext uri="{FF2B5EF4-FFF2-40B4-BE49-F238E27FC236}">
                <a16:creationId xmlns:a16="http://schemas.microsoft.com/office/drawing/2014/main" id="{89D16701-DA76-4F72-BB63-E2C3FFBDF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1CC28BE1-9DC6-43FE-9582-39F091098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40" name="Graphic 4">
            <a:extLst>
              <a:ext uri="{FF2B5EF4-FFF2-40B4-BE49-F238E27FC236}">
                <a16:creationId xmlns:a16="http://schemas.microsoft.com/office/drawing/2014/main" id="{AF9AF3F3-CE0C-4125-BDD7-346487FA0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109667" y="5539935"/>
            <a:ext cx="975169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B31DFBFA-CF4D-4940-9086-26F83E5C6B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27854033-BD20-4C77-8C5B-048F4B3BD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BC93AA74-BEB3-444F-835B-7AA6ECE61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F00DF1C9-6952-4704-B8B3-95406E18E4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B34783FD-297C-40D2-964B-DBAE4DE28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DE621623-0357-4FD5-A1AC-400501025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024F346E-10A0-458F-A9CA-8C0079472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7937A2F7-01A9-47F3-BED6-B61D99840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5B44DAF8-5073-441A-82E1-180385D35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52B0413D-0E36-4A90-8E6A-9EDC676A60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86059ECF-0D50-48AD-B67A-645EC29D3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B394906F-6BF2-447E-9886-F12708E128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A45EB96B-215A-4EBF-A594-2B08222339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3CD240B-DA4A-48EA-6AC6-6058C8CD63B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6739618"/>
              </p:ext>
            </p:extLst>
          </p:nvPr>
        </p:nvGraphicFramePr>
        <p:xfrm>
          <a:off x="5484139" y="477540"/>
          <a:ext cx="6301601" cy="5878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64529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98" name="Rectangle 3097">
            <a:extLst>
              <a:ext uri="{FF2B5EF4-FFF2-40B4-BE49-F238E27FC236}">
                <a16:creationId xmlns:a16="http://schemas.microsoft.com/office/drawing/2014/main" id="{0B9EE3F3-89B7-43C3-8651-C4C968309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4B3672-9A0A-845E-CB97-83EDA8786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480" y="991443"/>
            <a:ext cx="4443154" cy="1087819"/>
          </a:xfrm>
        </p:spPr>
        <p:txBody>
          <a:bodyPr anchor="b">
            <a:normAutofit/>
          </a:bodyPr>
          <a:lstStyle/>
          <a:p>
            <a:r>
              <a:rPr lang="en-GB" sz="3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Keep it low-stakes!</a:t>
            </a:r>
          </a:p>
        </p:txBody>
      </p:sp>
      <p:sp>
        <p:nvSpPr>
          <p:cNvPr id="3099" name="Rectangle 3098">
            <a:extLst>
              <a:ext uri="{FF2B5EF4-FFF2-40B4-BE49-F238E27FC236}">
                <a16:creationId xmlns:a16="http://schemas.microsoft.com/office/drawing/2014/main" id="{33AE4636-AEEC-45D6-84D4-7AC2DA48EC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49223" y="38793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100" name="Rectangle 3099">
            <a:extLst>
              <a:ext uri="{FF2B5EF4-FFF2-40B4-BE49-F238E27FC236}">
                <a16:creationId xmlns:a16="http://schemas.microsoft.com/office/drawing/2014/main" id="{8D9CE0F4-2EB2-4F1F-8AAC-DB3571D9FE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1480" y="2285541"/>
            <a:ext cx="43891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3074" name="Picture 2" descr="High Low Stakes Symbol Concept Words Stock Photo 2233437359 | Shutterstock">
            <a:extLst>
              <a:ext uri="{FF2B5EF4-FFF2-40B4-BE49-F238E27FC236}">
                <a16:creationId xmlns:a16="http://schemas.microsoft.com/office/drawing/2014/main" id="{55B0F034-ED21-30C7-D41D-8FA4DAEA0C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60"/>
          <a:stretch/>
        </p:blipFill>
        <p:spPr bwMode="auto">
          <a:xfrm>
            <a:off x="5385816" y="1767065"/>
            <a:ext cx="6440424" cy="299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4549BA9-9766-3C6A-5279-26C3D58700C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1836561"/>
              </p:ext>
            </p:extLst>
          </p:nvPr>
        </p:nvGraphicFramePr>
        <p:xfrm>
          <a:off x="411480" y="2684095"/>
          <a:ext cx="4443154" cy="34928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988577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7" name="Rectangle 2056">
            <a:extLst>
              <a:ext uri="{FF2B5EF4-FFF2-40B4-BE49-F238E27FC236}">
                <a16:creationId xmlns:a16="http://schemas.microsoft.com/office/drawing/2014/main" id="{0B9EE3F3-89B7-43C3-8651-C4C968309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921735-E48D-0E59-1994-4FB4D6BFA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480" y="991443"/>
            <a:ext cx="4443154" cy="1087819"/>
          </a:xfrm>
        </p:spPr>
        <p:txBody>
          <a:bodyPr anchor="b">
            <a:normAutofit/>
          </a:bodyPr>
          <a:lstStyle/>
          <a:p>
            <a:r>
              <a:rPr lang="en-GB" sz="3400" b="1" dirty="0"/>
              <a:t>Don’t delay!</a:t>
            </a:r>
          </a:p>
        </p:txBody>
      </p:sp>
      <p:sp>
        <p:nvSpPr>
          <p:cNvPr id="2059" name="Rectangle 2058">
            <a:extLst>
              <a:ext uri="{FF2B5EF4-FFF2-40B4-BE49-F238E27FC236}">
                <a16:creationId xmlns:a16="http://schemas.microsoft.com/office/drawing/2014/main" id="{33AE4636-AEEC-45D6-84D4-7AC2DA48EC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49223" y="38793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61" name="Rectangle 2060">
            <a:extLst>
              <a:ext uri="{FF2B5EF4-FFF2-40B4-BE49-F238E27FC236}">
                <a16:creationId xmlns:a16="http://schemas.microsoft.com/office/drawing/2014/main" id="{8D9CE0F4-2EB2-4F1F-8AAC-DB3571D9FE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1480" y="2285541"/>
            <a:ext cx="43891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D0008B-7A1D-080E-FCC7-28EC40B913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1480" y="2684095"/>
            <a:ext cx="4884420" cy="3492868"/>
          </a:xfrm>
        </p:spPr>
        <p:txBody>
          <a:bodyPr>
            <a:noAutofit/>
          </a:bodyPr>
          <a:lstStyle/>
          <a:p>
            <a:r>
              <a:rPr lang="en-GB" dirty="0"/>
              <a:t>Research suggests that a short quiz as soon as possible after the lesson (ideally the same day after school) is more likely to reinforce the material.</a:t>
            </a:r>
          </a:p>
          <a:p>
            <a:r>
              <a:rPr lang="en-GB" dirty="0"/>
              <a:t>Memory is strengthened further if the same material is revisited a few days later and the quiz is repeated.</a:t>
            </a:r>
          </a:p>
        </p:txBody>
      </p:sp>
      <p:pic>
        <p:nvPicPr>
          <p:cNvPr id="2052" name="Picture 4" descr="Running Out of Time? Don't Delay: Use Your FSA! | Flexible Benefit Service  LLC">
            <a:extLst>
              <a:ext uri="{FF2B5EF4-FFF2-40B4-BE49-F238E27FC236}">
                <a16:creationId xmlns:a16="http://schemas.microsoft.com/office/drawing/2014/main" id="{FC2747C7-78DA-EC8E-A7A7-2FF5517B10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85816" y="792951"/>
            <a:ext cx="6440424" cy="521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84112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54" name="Rectangle 1053">
            <a:extLst>
              <a:ext uri="{FF2B5EF4-FFF2-40B4-BE49-F238E27FC236}">
                <a16:creationId xmlns:a16="http://schemas.microsoft.com/office/drawing/2014/main" id="{889D5D69-307E-4862-950C-1A7CC8A22B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3" name="!!Rectangle">
            <a:extLst>
              <a:ext uri="{FF2B5EF4-FFF2-40B4-BE49-F238E27FC236}">
                <a16:creationId xmlns:a16="http://schemas.microsoft.com/office/drawing/2014/main" id="{2100E061-779B-4006-BC39-114A057A71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189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30" name="Picture 6" descr="A person's head with red dots in the brain&#10;&#10;Description automatically generated">
            <a:extLst>
              <a:ext uri="{FF2B5EF4-FFF2-40B4-BE49-F238E27FC236}">
                <a16:creationId xmlns:a16="http://schemas.microsoft.com/office/drawing/2014/main" id="{04383159-1DB0-EB51-04A7-87CE153B23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3"/>
          <a:stretch/>
        </p:blipFill>
        <p:spPr bwMode="auto">
          <a:xfrm>
            <a:off x="20" y="10"/>
            <a:ext cx="12191981" cy="685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04B3672-9A0A-845E-CB97-83EDA8786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698643"/>
            <a:ext cx="5399913" cy="5189746"/>
          </a:xfrm>
        </p:spPr>
        <p:txBody>
          <a:bodyPr anchor="t">
            <a:normAutofit fontScale="90000"/>
          </a:bodyPr>
          <a:lstStyle/>
          <a:p>
            <a:r>
              <a:rPr lang="en-GB" sz="8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Tests enhance brain function and mental health </a:t>
            </a:r>
          </a:p>
        </p:txBody>
      </p:sp>
      <p:cxnSp>
        <p:nvCxnSpPr>
          <p:cNvPr id="1055" name="Straight Connector 1054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23622" y="373056"/>
            <a:ext cx="0" cy="6476066"/>
          </a:xfrm>
          <a:prstGeom prst="line">
            <a:avLst/>
          </a:prstGeom>
          <a:ln w="25400" cap="sq">
            <a:solidFill>
              <a:srgbClr val="FFFFFF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7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5948" y="740316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9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84728" y="969611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bg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61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10408" y="1484755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4549BA9-9766-3C6A-5279-26C3D58700C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6675855"/>
              </p:ext>
            </p:extLst>
          </p:nvPr>
        </p:nvGraphicFramePr>
        <p:xfrm>
          <a:off x="7229042" y="698643"/>
          <a:ext cx="4124758" cy="5301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407470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8" name="Rectangle 1037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EF7AFB-D085-A3DA-C265-08D959D1DB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 fontScale="90000"/>
          </a:bodyPr>
          <a:lstStyle/>
          <a:p>
            <a:r>
              <a:rPr lang="en-GB" sz="4200"/>
              <a:t>Quiz format is less important than no quiz at all</a:t>
            </a:r>
          </a:p>
        </p:txBody>
      </p:sp>
      <p:pic>
        <p:nvPicPr>
          <p:cNvPr id="1026" name="Picture 2" descr="https://www.mindful.org/content/uploads/Being-vs-Doing-The-Difference-Between-22Being22-and-22Doing22-1-scaled.jpg">
            <a:extLst>
              <a:ext uri="{FF2B5EF4-FFF2-40B4-BE49-F238E27FC236}">
                <a16:creationId xmlns:a16="http://schemas.microsoft.com/office/drawing/2014/main" id="{5F4130CD-C5EB-4179-89AD-DF189E1038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50" r="14206"/>
          <a:stretch/>
        </p:blipFill>
        <p:spPr bwMode="auto"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0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=""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32949D-3258-5B9F-8367-54CBD65442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1" y="2706624"/>
            <a:ext cx="6513937" cy="3483864"/>
          </a:xfrm>
        </p:spPr>
        <p:txBody>
          <a:bodyPr>
            <a:noAutofit/>
          </a:bodyPr>
          <a:lstStyle/>
          <a:p>
            <a:r>
              <a:rPr lang="en-GB" b="0" i="0" dirty="0">
                <a:effectLst/>
                <a:latin typeface="+mj-lt"/>
              </a:rPr>
              <a:t>Any type of quizzing that encourages retrieval and thinking should help students learn. </a:t>
            </a:r>
          </a:p>
          <a:p>
            <a:r>
              <a:rPr lang="en-GB" dirty="0">
                <a:latin typeface="+mj-lt"/>
              </a:rPr>
              <a:t>S</a:t>
            </a:r>
            <a:r>
              <a:rPr lang="en-GB" b="0" i="0" dirty="0">
                <a:effectLst/>
                <a:latin typeface="+mj-lt"/>
              </a:rPr>
              <a:t>tudents could write out what they know on a topic (Brain Dump), complete multiple-choice questions, and use Flashcards etc. </a:t>
            </a:r>
            <a:endParaRPr lang="en-GB" dirty="0">
              <a:latin typeface="+mj-lt"/>
            </a:endParaRPr>
          </a:p>
          <a:p>
            <a:r>
              <a:rPr lang="en-GB" dirty="0">
                <a:latin typeface="+mj-lt"/>
              </a:rPr>
              <a:t>For</a:t>
            </a:r>
            <a:r>
              <a:rPr lang="en-GB" b="0" i="0" dirty="0">
                <a:effectLst/>
                <a:latin typeface="+mj-lt"/>
              </a:rPr>
              <a:t> increasing general learning and memory it doesn’t seem to matter what method is used.</a:t>
            </a:r>
            <a:endParaRPr lang="en-GB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587150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3" name="Rectangle 4102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757DE880-745E-97BA-BE6F-BD10C10E42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1" r="20426"/>
          <a:stretch/>
        </p:blipFill>
        <p:spPr bwMode="auto">
          <a:xfrm>
            <a:off x="3523488" y="10"/>
            <a:ext cx="866851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5" name="Rectangle 4104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0D68A9-47A4-56F9-C27F-9F73B11A2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anchor="b">
            <a:normAutofit/>
          </a:bodyPr>
          <a:lstStyle/>
          <a:p>
            <a:r>
              <a:rPr lang="en-GB" sz="2800"/>
              <a:t>More confidence, less nerves</a:t>
            </a:r>
          </a:p>
        </p:txBody>
      </p:sp>
      <p:sp>
        <p:nvSpPr>
          <p:cNvPr id="4107" name="Rectangle 4106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109" name="Rectangle 4108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9FC2A4-E89B-E0C1-D04B-6D0AC08508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819906" cy="3845814"/>
          </a:xfrm>
        </p:spPr>
        <p:txBody>
          <a:bodyPr anchor="t">
            <a:noAutofit/>
          </a:bodyPr>
          <a:lstStyle/>
          <a:p>
            <a:r>
              <a:rPr lang="en-GB" sz="2400"/>
              <a:t>A recent study on the power of the testing effect found that </a:t>
            </a:r>
          </a:p>
          <a:p>
            <a:pPr lvl="1"/>
            <a:r>
              <a:rPr lang="en-GB" dirty="0"/>
              <a:t>92% of students </a:t>
            </a:r>
            <a:r>
              <a:rPr lang="en-GB"/>
              <a:t>said </a:t>
            </a:r>
            <a:r>
              <a:rPr lang="en-GB" dirty="0"/>
              <a:t>it helped them learn</a:t>
            </a:r>
            <a:endParaRPr lang="en-GB"/>
          </a:p>
          <a:p>
            <a:pPr lvl="1"/>
            <a:r>
              <a:rPr lang="en-GB" b="1" dirty="0"/>
              <a:t>72% felt it had made them less nervous about their upcoming exams.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5793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41" name="Rectangle 5140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CC8A1F-AECA-8A4A-2D39-8AF4D6D0F0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5400"/>
              <a:t>Enhanced memory at times of stress</a:t>
            </a:r>
          </a:p>
        </p:txBody>
      </p:sp>
      <p:sp>
        <p:nvSpPr>
          <p:cNvPr id="5142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=""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168ABC-0FD6-A134-4A25-2C3A5887F6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r>
              <a:rPr lang="en-GB" sz="2400"/>
              <a:t>Too much stress can reduce memory and hinder focus. </a:t>
            </a:r>
          </a:p>
          <a:p>
            <a:r>
              <a:rPr lang="en-GB" sz="2400"/>
              <a:t>Research has shown that “participants who learned just by restudying demonstrated the typical stress-related memory impairment, whereas those who learned by retrieval practice were immune to the harmful effects of stress”. </a:t>
            </a:r>
          </a:p>
          <a:p>
            <a:r>
              <a:rPr lang="en-GB" sz="2400"/>
              <a:t>Not only does testing yourself improve your memory, the effect is magnified during times of anxiety.</a:t>
            </a:r>
          </a:p>
        </p:txBody>
      </p:sp>
      <p:pic>
        <p:nvPicPr>
          <p:cNvPr id="5122" name="Picture 2" descr="How to reduce stress: 6 steps to manage stress - Medvisit">
            <a:extLst>
              <a:ext uri="{FF2B5EF4-FFF2-40B4-BE49-F238E27FC236}">
                <a16:creationId xmlns:a16="http://schemas.microsoft.com/office/drawing/2014/main" id="{B961C6A1-4090-0D36-E717-39CFE79F94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933" b="-2"/>
          <a:stretch/>
        </p:blipFill>
        <p:spPr bwMode="auto">
          <a:xfrm>
            <a:off x="7675658" y="2093976"/>
            <a:ext cx="3941064" cy="409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82120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944B8-8A38-4B47-B02A-B3CD945A15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‘Memory is the residue of thought’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954518-7785-4C0F-9D0E-4B4F8AFD49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2010"/>
            <a:ext cx="10515600" cy="4351338"/>
          </a:xfrm>
        </p:spPr>
        <p:txBody>
          <a:bodyPr/>
          <a:lstStyle/>
          <a:p>
            <a:r>
              <a:rPr lang="en-GB" dirty="0"/>
              <a:t>‘We remember what we think about.’ (Willingham, 2012)</a:t>
            </a:r>
          </a:p>
          <a:p>
            <a:endParaRPr lang="en-GB" dirty="0"/>
          </a:p>
        </p:txBody>
      </p:sp>
      <p:pic>
        <p:nvPicPr>
          <p:cNvPr id="4" name="Picture 2" descr="https://m.media-amazon.com/images/I/61xpZ-ioLgL._SL1415_.jpg">
            <a:extLst>
              <a:ext uri="{FF2B5EF4-FFF2-40B4-BE49-F238E27FC236}">
                <a16:creationId xmlns:a16="http://schemas.microsoft.com/office/drawing/2014/main" id="{81148886-6C6A-4445-B35E-1514001316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570" y="2148169"/>
            <a:ext cx="3233461" cy="4575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s://m.media-amazon.com/images/I/61SmaelMgiL._AC_SL1500_.jpg">
            <a:extLst>
              <a:ext uri="{FF2B5EF4-FFF2-40B4-BE49-F238E27FC236}">
                <a16:creationId xmlns:a16="http://schemas.microsoft.com/office/drawing/2014/main" id="{E97780B8-5B70-4BA7-9E53-1C30A5712B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044" y="2721345"/>
            <a:ext cx="5082382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99974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245639" y="1643442"/>
            <a:ext cx="9755187" cy="1275810"/>
          </a:xfrm>
        </p:spPr>
        <p:txBody>
          <a:bodyPr/>
          <a:lstStyle/>
          <a:p>
            <a:pPr algn="l"/>
            <a:r>
              <a:rPr lang="en-US" dirty="0"/>
              <a:t>Keyword: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123888" y="403511"/>
            <a:ext cx="2400981" cy="772939"/>
          </a:xfrm>
        </p:spPr>
        <p:txBody>
          <a:bodyPr/>
          <a:lstStyle/>
          <a:p>
            <a:pPr algn="l"/>
            <a:r>
              <a:rPr lang="en-US" sz="2000" dirty="0">
                <a:solidFill>
                  <a:schemeClr val="tx1"/>
                </a:solidFill>
              </a:rPr>
              <a:t>In your own words write a definition: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 rot="21420000">
            <a:off x="4130119" y="98456"/>
            <a:ext cx="2496536" cy="77293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28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0E0F"/>
              </a:buClr>
              <a:buSzPct val="160000"/>
              <a:buFont typeface="Arial" panose="020B0604020202020204" pitchFamily="34" charset="0"/>
              <a:buNone/>
              <a:tabLst/>
              <a:defRPr/>
            </a:pPr>
            <a:r>
              <a:rPr kumimoji="0" lang="en-US" sz="2000" b="0" i="0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mpact" panose="020B0806030902050204"/>
                <a:ea typeface="+mn-ea"/>
                <a:cs typeface="+mn-cs"/>
              </a:rPr>
              <a:t>Use the term correctly in a sentence:</a:t>
            </a:r>
            <a:endParaRPr kumimoji="0" lang="en-GB" sz="2000" b="0" i="0" u="none" strike="noStrike" kern="1200" cap="all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 rot="21420000">
            <a:off x="8608096" y="2794"/>
            <a:ext cx="2400981" cy="77293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28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0E0F"/>
              </a:buClr>
              <a:buSzPct val="160000"/>
              <a:buFont typeface="Arial" panose="020B0604020202020204" pitchFamily="34" charset="0"/>
              <a:buNone/>
              <a:tabLst/>
              <a:defRPr/>
            </a:pPr>
            <a:r>
              <a:rPr kumimoji="0" lang="en-US" sz="2000" b="0" i="0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mpact" panose="020B0806030902050204"/>
                <a:ea typeface="+mn-ea"/>
                <a:cs typeface="+mn-cs"/>
              </a:rPr>
              <a:t>Create a question where the keyword is the answer.</a:t>
            </a:r>
            <a:endParaRPr kumimoji="0" lang="en-GB" sz="2000" b="0" i="0" u="none" strike="noStrike" kern="1200" cap="all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 rot="21420000">
            <a:off x="18435" y="3599037"/>
            <a:ext cx="2611891" cy="77293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28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0E0F"/>
              </a:buClr>
              <a:buSzPct val="160000"/>
              <a:buFont typeface="Arial" panose="020B0604020202020204" pitchFamily="34" charset="0"/>
              <a:buNone/>
              <a:tabLst/>
              <a:defRPr/>
            </a:pPr>
            <a:r>
              <a:rPr kumimoji="0" lang="en-US" sz="2000" b="0" i="0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mpact" panose="020B0806030902050204"/>
                <a:ea typeface="+mn-ea"/>
                <a:cs typeface="+mn-cs"/>
              </a:rPr>
              <a:t>What other words Are connected to the keyword?</a:t>
            </a:r>
            <a:endParaRPr kumimoji="0" lang="en-GB" sz="2000" b="0" i="0" u="none" strike="noStrike" kern="1200" cap="all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 rot="21420000">
            <a:off x="5330854" y="3400289"/>
            <a:ext cx="2628634" cy="77293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28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0E0F"/>
              </a:buClr>
              <a:buSzPct val="160000"/>
              <a:buFont typeface="Arial" panose="020B0604020202020204" pitchFamily="34" charset="0"/>
              <a:buNone/>
              <a:tabLst/>
              <a:defRPr/>
            </a:pPr>
            <a:r>
              <a:rPr kumimoji="0" lang="en-US" sz="2000" b="0" i="0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mpact" panose="020B0806030902050204"/>
                <a:ea typeface="+mn-ea"/>
                <a:cs typeface="+mn-cs"/>
              </a:rPr>
              <a:t>Draw or find a picture to illustrate this keyword:</a:t>
            </a:r>
            <a:endParaRPr kumimoji="0" lang="en-GB" sz="2000" b="0" i="0" u="none" strike="noStrike" kern="1200" cap="all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 rot="21420000">
            <a:off x="447700" y="4813911"/>
            <a:ext cx="3327160" cy="112133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28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80E0F"/>
              </a:buClr>
              <a:buSzPct val="160000"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0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mpact" panose="020B0806030902050204"/>
                <a:ea typeface="+mn-ea"/>
                <a:cs typeface="+mn-cs"/>
              </a:rPr>
              <a:t>Self Assess your understanding of this keyword:</a:t>
            </a:r>
            <a:endParaRPr kumimoji="0" lang="en-GB" sz="2400" b="0" i="0" u="none" strike="noStrike" kern="1200" cap="all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9" name="5-Point Star 8"/>
          <p:cNvSpPr/>
          <p:nvPr/>
        </p:nvSpPr>
        <p:spPr>
          <a:xfrm>
            <a:off x="4252876" y="5127318"/>
            <a:ext cx="466530" cy="494522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 rot="20975895">
            <a:off x="4778778" y="5025476"/>
            <a:ext cx="19041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mpact" panose="020B0806030902050204"/>
                <a:ea typeface="+mn-ea"/>
                <a:cs typeface="+mn-cs"/>
              </a:rPr>
              <a:t>Got it!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 rot="20975895">
            <a:off x="6705230" y="4865282"/>
            <a:ext cx="22077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mpact" panose="020B0806030902050204"/>
                <a:ea typeface="+mn-ea"/>
                <a:cs typeface="+mn-cs"/>
              </a:rPr>
              <a:t>Almost!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 rot="20975895">
            <a:off x="9073507" y="4606133"/>
            <a:ext cx="21386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mpact" panose="020B0806030902050204"/>
                <a:ea typeface="+mn-ea"/>
                <a:cs typeface="+mn-cs"/>
              </a:rPr>
              <a:t>Not yet!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8318852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59C2EF00613B43912B464FDA06E3DF" ma:contentTypeVersion="13" ma:contentTypeDescription="Create a new document." ma:contentTypeScope="" ma:versionID="40c48cea6177c487429b23674fbe2224">
  <xsd:schema xmlns:xsd="http://www.w3.org/2001/XMLSchema" xmlns:xs="http://www.w3.org/2001/XMLSchema" xmlns:p="http://schemas.microsoft.com/office/2006/metadata/properties" xmlns:ns2="9be4f1ff-96bd-4823-bbc7-8fc2443bd280" xmlns:ns3="e86fda1c-c422-4190-8e7f-2671c0ebda2a" targetNamespace="http://schemas.microsoft.com/office/2006/metadata/properties" ma:root="true" ma:fieldsID="40cd3752aa93f9e83230a02008490636" ns2:_="" ns3:_="">
    <xsd:import namespace="9be4f1ff-96bd-4823-bbc7-8fc2443bd280"/>
    <xsd:import namespace="e86fda1c-c422-4190-8e7f-2671c0ebda2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4f1ff-96bd-4823-bbc7-8fc2443bd28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ad143763-61c0-4d2a-aaf0-94a62176ed4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86fda1c-c422-4190-8e7f-2671c0ebda2a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92c1eca9-5596-4490-b609-0cec35d9c92e}" ma:internalName="TaxCatchAll" ma:showField="CatchAllData" ma:web="e86fda1c-c422-4190-8e7f-2671c0ebda2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86fda1c-c422-4190-8e7f-2671c0ebda2a" xsi:nil="true"/>
    <lcf76f155ced4ddcb4097134ff3c332f xmlns="9be4f1ff-96bd-4823-bbc7-8fc2443bd28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FB73159-606A-4138-AC5F-C36F90571547}"/>
</file>

<file path=customXml/itemProps2.xml><?xml version="1.0" encoding="utf-8"?>
<ds:datastoreItem xmlns:ds="http://schemas.openxmlformats.org/officeDocument/2006/customXml" ds:itemID="{A22E3FF9-A00A-48A7-B26D-581C22DD6956}"/>
</file>

<file path=customXml/itemProps3.xml><?xml version="1.0" encoding="utf-8"?>
<ds:datastoreItem xmlns:ds="http://schemas.openxmlformats.org/officeDocument/2006/customXml" ds:itemID="{4605DC78-8E48-4021-AB32-F420B7ECA870}"/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432</Words>
  <Application>Microsoft Office PowerPoint</Application>
  <PresentationFormat>Widescreen</PresentationFormat>
  <Paragraphs>39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Aptos</vt:lpstr>
      <vt:lpstr>Aptos Display</vt:lpstr>
      <vt:lpstr>Arial</vt:lpstr>
      <vt:lpstr>Calibri</vt:lpstr>
      <vt:lpstr>Impact</vt:lpstr>
      <vt:lpstr>Office Theme</vt:lpstr>
      <vt:lpstr>Main Event</vt:lpstr>
      <vt:lpstr>The  Power of Testing  </vt:lpstr>
      <vt:lpstr>Retrieval Practice (the testing effect)</vt:lpstr>
      <vt:lpstr>Keep it low-stakes!</vt:lpstr>
      <vt:lpstr>Don’t delay!</vt:lpstr>
      <vt:lpstr>Tests enhance brain function and mental health </vt:lpstr>
      <vt:lpstr>Quiz format is less important than no quiz at all</vt:lpstr>
      <vt:lpstr>More confidence, less nerves</vt:lpstr>
      <vt:lpstr>Enhanced memory at times of stress</vt:lpstr>
      <vt:lpstr>‘Memory is the residue of thought’</vt:lpstr>
      <vt:lpstr>Keyword: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 Power of Testing  </dc:title>
  <dc:creator>S Gort</dc:creator>
  <cp:lastModifiedBy>S Gort</cp:lastModifiedBy>
  <cp:revision>7</cp:revision>
  <dcterms:created xsi:type="dcterms:W3CDTF">2024-01-23T11:37:29Z</dcterms:created>
  <dcterms:modified xsi:type="dcterms:W3CDTF">2024-01-23T15:56:46Z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0x0101007A59C2EF00613B43912B464FDA06E3DF</vt:lpwstr>
  </property>
</Properties>
</file>