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2" r:id="rId6"/>
    <p:sldId id="261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623AC-6331-4618-9C18-48F4CED627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4322E-F0C8-4790-A3E4-2AA7BB99AC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EC7761-5E9F-41C2-A682-0EED07D26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7C3D8-3D80-4FCE-9E4F-540098F46219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1F447-5743-4DA8-8D5F-C4254201A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E9119B-63F2-42DE-8F2A-2EFE5B2CE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1431F-D4A5-40EA-9A56-B00398EB4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900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D04C5-2616-444D-AD65-F937A1FEC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B3C81D-0EEE-48C3-9886-0562F8251D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29A72E-2582-44DF-A029-A3D0D9877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7C3D8-3D80-4FCE-9E4F-540098F46219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8C8A52-1F8F-4033-896C-E12F78DBE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E802A4-208D-420B-A8DB-E036CA5A0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1431F-D4A5-40EA-9A56-B00398EB4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153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5CD9E-1450-4D62-9EF7-D610C97D1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D66F95-31D5-435E-9F4B-C03B006FA0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44975F-7516-4BEA-84A6-9E70D003D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7C3D8-3D80-4FCE-9E4F-540098F46219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41352-846C-4A8F-8AA5-BDBA4C23F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505E2A-E630-45D1-9D3C-498E46603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1431F-D4A5-40EA-9A56-B00398EB4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457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61A32-3D91-43C9-9191-8A40E2F2F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A6DA2-E328-48D4-8D93-6B6CAB1122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C0AFCD-4177-4E30-99D6-D3B6F6F012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3FF832-DF5B-42EC-81DA-EC76F62E5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7C3D8-3D80-4FCE-9E4F-540098F46219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9F0433-3BE9-4DA7-B8C0-0246F3E53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DA2538-E736-40A6-8B9F-5DAF1B042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1431F-D4A5-40EA-9A56-B00398EB4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535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71DFE-7DF5-4421-AF51-43A034E70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97B9D6-9865-4F48-8286-8EB579056D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A8CC65-2FF2-4B1D-81CC-AC69663F98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4363A4-0735-4DE3-A50E-9A7A57593F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30863B-4B9A-4FA9-A1BF-EF341EB5F0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BBD587-78FD-4FA0-9043-D9A8A1B27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7C3D8-3D80-4FCE-9E4F-540098F46219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482D53-FE98-4B2B-955C-A4B8F7811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CA9FB0-7911-4B8C-89E3-DB5559EB5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1431F-D4A5-40EA-9A56-B00398EB4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274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074F6-CACB-413A-AC95-49018FDAB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400F42-470A-454A-AEE8-B78D39BC5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7C3D8-3D80-4FCE-9E4F-540098F46219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F12AF2-240E-4BFA-B132-2D32DCE82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7B991-37F4-4FB8-B239-276119C93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1431F-D4A5-40EA-9A56-B00398EB4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648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1EA413-84D6-4BF3-BEF2-BC42C275E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7C3D8-3D80-4FCE-9E4F-540098F46219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64761B-3EFA-4D8C-B76F-76FABE7AD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3EBFF6-B18A-4B97-8B66-B627E0F33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1431F-D4A5-40EA-9A56-B00398EB4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203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F4A8CD-4646-4182-8C02-484C1BAC7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0D6BB2-8005-4B13-B68D-3AA991E78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ADB86A-2E48-4D6C-AE05-5102933CE4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776902-40C7-4A3A-A629-D2F86351A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7C3D8-3D80-4FCE-9E4F-540098F46219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101C40-B44F-460E-B29B-1F392BD15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68BEBE-CFD6-45A6-870D-32CAE6327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1431F-D4A5-40EA-9A56-B00398EB4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998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3465E-A6F3-427B-9167-3E98B67E4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46B2C47-0D82-4A4F-8836-661134D3AD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F1E8AF-B91B-4121-8D3C-B5385F92DD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C6DD70-E3A2-4558-BFE7-89A9BDC0C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7C3D8-3D80-4FCE-9E4F-540098F46219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D2E9C8-E2CF-4B63-999F-7D097C022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F44DA0-E6C8-4212-9E8E-EF157F9D8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1431F-D4A5-40EA-9A56-B00398EB4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312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ED76B-313A-4757-BFB9-64F6915B4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222F02-FD59-48E6-BA34-69CB096BA4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40A6A4-F6F7-44B5-8B32-465BDD761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7C3D8-3D80-4FCE-9E4F-540098F46219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1744B8-0625-4D71-9EE7-3314D72B8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F97A4-ABE6-48CD-8F6F-80820D799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1431F-D4A5-40EA-9A56-B00398EB4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438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AB9454-87D8-476A-BC43-75CD6123C3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09A95E-7578-41A5-A4BF-0E13C8A03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F82CDE-1491-470B-B2B6-AA510A395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7C3D8-3D80-4FCE-9E4F-540098F46219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275A17-2D1E-45FF-A7FB-85CAF8EBD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ABC6-FF27-4E19-AD87-91390F871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1431F-D4A5-40EA-9A56-B00398EB4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506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A03218-70D1-4642-8736-8926377B7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93ADBC-460D-4C44-ADE8-509989DB95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A8A306-4F0D-453A-968C-52C715FAC7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E7C3D8-3D80-4FCE-9E4F-540098F46219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1C673-A45C-4B06-A012-9C75B79A15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D0B91F-C0A8-4EA3-A994-172870FF95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1431F-D4A5-40EA-9A56-B00398EB4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291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B6769-E89C-4383-AB64-2C80942AD2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Corey St James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1AD510-D9B0-450E-8D31-74AB6443864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Memorial Bench</a:t>
            </a:r>
          </a:p>
          <a:p>
            <a:r>
              <a:rPr lang="en-GB" dirty="0"/>
              <a:t>1989-2004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EAFAF08-4DA1-403A-992C-FE84EF053B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00" t="11725" r="9036" b="63677"/>
          <a:stretch/>
        </p:blipFill>
        <p:spPr>
          <a:xfrm>
            <a:off x="5102928" y="4647464"/>
            <a:ext cx="1986144" cy="1809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352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8FBB8-6094-4EAF-A892-89A254828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Memorial Bench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702719-CC75-47A2-A3E3-61C59634FF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4589" y="217459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My name is Mrs Wentworth, some of you may know me from your IT lessons. I have been at the school since 2000, as a trainee teacher to start with. I then started full time in 2002 and have been here for my whole teaching career.</a:t>
            </a:r>
          </a:p>
          <a:p>
            <a:pPr marL="0" indent="0">
              <a:buNone/>
            </a:pPr>
            <a:r>
              <a:rPr lang="en-GB" dirty="0"/>
              <a:t>In my first year of teaching I had a year 10 GCSE ICT class. In that class was a student called Corey St James. He had been a student here since Y7, lived in Buxton and had other siblings in the school.</a:t>
            </a:r>
          </a:p>
          <a:p>
            <a:pPr marL="0" indent="0">
              <a:buNone/>
            </a:pPr>
            <a:r>
              <a:rPr lang="en-GB" dirty="0"/>
              <a:t>Corey was a ‘larger than life’ character, always had a smile on his face  and was very popular with lots of friends.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8D9C489-D20A-42CF-80F5-D91F4FC093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00" t="11725" r="9036" b="63677"/>
          <a:stretch/>
        </p:blipFill>
        <p:spPr>
          <a:xfrm>
            <a:off x="9828475" y="123172"/>
            <a:ext cx="1986144" cy="1809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711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8FBB8-6094-4EAF-A892-89A254828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Memorial Bench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702719-CC75-47A2-A3E3-61C59634FF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GB" dirty="0"/>
              <a:t>Sadly, in the Easter holidays of Year 10, Corey was tragically killed after being hit by a vehicle whilst out riding with friends. </a:t>
            </a:r>
          </a:p>
          <a:p>
            <a:pPr marL="0" indent="0" fontAlgn="base">
              <a:buNone/>
            </a:pPr>
            <a:r>
              <a:rPr lang="en-GB" dirty="0"/>
              <a:t>As a tribute to Corey, his best friends planted a tree (a thin stick at the time) in the main quad behind reception, it is a cherry tree. </a:t>
            </a:r>
          </a:p>
          <a:p>
            <a:pPr marL="0" indent="0" fontAlgn="base">
              <a:buNone/>
            </a:pPr>
            <a:r>
              <a:rPr lang="en-GB" dirty="0"/>
              <a:t>Twenty years later, it has grown in to a wonderful mature tree that is full of beautiful blossom every spring, you may have noticed it over the last week. It always reminds me of him, every time it flowers.</a:t>
            </a:r>
          </a:p>
          <a:p>
            <a:pPr marL="0" indent="0" fontAlgn="base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240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8FBB8-6094-4EAF-A892-89A254828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Memorial Bench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702719-CC75-47A2-A3E3-61C59634FF7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Before Christmas 2023, I contacted his best friend Carl with an idea to set up a “Go fund me” page to raise money to make a bench that would go around the tree to commemorate the twentieth anniversary of the sad passing of such a young student.</a:t>
            </a:r>
          </a:p>
          <a:p>
            <a:pPr marL="0" indent="0">
              <a:buNone/>
            </a:pPr>
            <a:r>
              <a:rPr lang="en-GB" dirty="0"/>
              <a:t>It raised over £910, and the bench has been put around the tree in memory of Corey this Easter.</a:t>
            </a:r>
          </a:p>
          <a:p>
            <a:pPr marL="0" indent="0">
              <a:buNone/>
            </a:pPr>
            <a:r>
              <a:rPr lang="en-GB" dirty="0"/>
              <a:t>There is also a small plaque in the lower atrium that his friends made him (opposite the HUB)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AC9B5A-BF10-4E20-813E-9F755D5F96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49" b="25287"/>
          <a:stretch/>
        </p:blipFill>
        <p:spPr>
          <a:xfrm>
            <a:off x="6513838" y="1166649"/>
            <a:ext cx="4458961" cy="51690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35381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1501ECA-5DA8-42FD-8A71-59EA33F327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381" y="1176793"/>
            <a:ext cx="5504953" cy="4128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121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0915064-17F8-4C82-A5C8-A0CCC056B0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95859" y="925770"/>
            <a:ext cx="6592904" cy="49446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B32B0B-6DEC-430D-99F7-75E9807EC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958" y="546930"/>
            <a:ext cx="6831788" cy="5123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077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8FBB8-6094-4EAF-A892-89A254828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Memorial Bench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702719-CC75-47A2-A3E3-61C59634FF7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000" dirty="0"/>
              <a:t>I hope you can make the effort to go and see the lovely bench in the next few weeks, while the white cherry blossom is out.</a:t>
            </a:r>
          </a:p>
          <a:p>
            <a:r>
              <a:rPr lang="en-GB" sz="2000" dirty="0"/>
              <a:t>I also hope that as the weather becomes warmer, some of you can sit and enjoy the bench in the sunshine.</a:t>
            </a:r>
          </a:p>
          <a:p>
            <a:r>
              <a:rPr lang="en-GB" sz="2000" dirty="0"/>
              <a:t>Thank you </a:t>
            </a:r>
          </a:p>
          <a:p>
            <a:r>
              <a:rPr lang="en-GB" sz="2000" dirty="0"/>
              <a:t>Mrs Wentworth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AAE6B8-8D07-4169-8D5B-BF8C97EA2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825625"/>
            <a:ext cx="5315067" cy="419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062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388</Words>
  <Application>Microsoft Office PowerPoint</Application>
  <PresentationFormat>Widescreen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Corey St James</vt:lpstr>
      <vt:lpstr>Memorial Bench</vt:lpstr>
      <vt:lpstr>Memorial Bench</vt:lpstr>
      <vt:lpstr>Memorial Bench</vt:lpstr>
      <vt:lpstr>PowerPoint Presentation</vt:lpstr>
      <vt:lpstr>PowerPoint Presentation</vt:lpstr>
      <vt:lpstr>Memorial Bench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Corey St James</dc:title>
  <dc:creator>E Wentworth</dc:creator>
  <cp:lastModifiedBy>E Wentworth</cp:lastModifiedBy>
  <cp:revision>9</cp:revision>
  <dcterms:created xsi:type="dcterms:W3CDTF">2024-04-16T13:19:49Z</dcterms:created>
  <dcterms:modified xsi:type="dcterms:W3CDTF">2024-04-17T10:03:29Z</dcterms:modified>
</cp:coreProperties>
</file>