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-23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2CDE295-DAE6-4BF2-8839-2DB093E0D8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A2095E43-BA05-4BF7-8686-C8459246F8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E050284-5CED-4B4F-8B38-08F546180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46904-0900-43D7-A7DA-F6049AFA53B8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B264EB6-1149-49CC-B711-724DB18F0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6907DF6-6D48-4A28-A0A2-F46DEB917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F177A-2A4F-4326-80CE-229660E300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9401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8577827-D178-4A42-900E-C5D2B5C68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848CDB4-E143-48E8-8929-B18D88D27D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AAFE260-384E-4F8B-BCA0-B786AFB1D2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46904-0900-43D7-A7DA-F6049AFA53B8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7BFFD11-B6C1-445F-8F6B-674A8B65F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30737CB-CD57-434E-B85D-A31E50144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F177A-2A4F-4326-80CE-229660E300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621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D18D790-ADD2-4752-839A-B6928876B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8635BE5-1B6C-482F-B955-B08BA2A274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881F36C-066A-480A-A155-556E5F69F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46904-0900-43D7-A7DA-F6049AFA53B8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4E0616E-FEDC-4BA6-9121-5A1EAC01B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9020E35-887A-45BD-9D35-20C36D82A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F177A-2A4F-4326-80CE-229660E300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902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4B0AD23-8B2F-4FCB-81C1-BFBC666E3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64BC4B8-1676-409A-9E73-5D9B005D75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69C628B-351F-4AEE-BE04-B1F722E994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6C7CEEB-FC10-4D6A-9D89-1C9361CED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46904-0900-43D7-A7DA-F6049AFA53B8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7B5186B-E53C-43FF-8301-4DB2AF9E1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F3648FD-1AF7-4777-942F-420283069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F177A-2A4F-4326-80CE-229660E300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192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697337F-D3D8-469D-8842-ACB89397F3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97DE2C6-8F78-4573-93C0-812126DBB3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48B9A76-4E70-4B0F-9D1F-264A1F1840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883875BE-5A7E-4FB5-99F4-132D0CABC5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E75C984B-ADB7-4B2E-83E9-BA917FF938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BEA26ED-A72E-4285-8B6E-CAC75EA472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46904-0900-43D7-A7DA-F6049AFA53B8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D6D63F97-B395-4C26-A5BE-3D18DED3B5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70C3033B-456A-4698-892C-78EBBAC64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F177A-2A4F-4326-80CE-229660E300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470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6208306-7EF9-40A9-80C1-37AA92BD3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C2FE5340-34DE-417C-A871-CC2E171782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46904-0900-43D7-A7DA-F6049AFA53B8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FF81337-4B96-4D92-A4E9-E117BCBDB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BC253FDE-1D05-4F83-B83F-B051E7434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F177A-2A4F-4326-80CE-229660E300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062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286C0D84-4508-4BC2-9412-9A78CE120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46904-0900-43D7-A7DA-F6049AFA53B8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67B5FB90-8C73-4067-9DBA-6558E1EF8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1134B6F3-619A-4D11-8B29-012AEFB37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F177A-2A4F-4326-80CE-229660E300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063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7BD5CF-9483-434D-ACE8-C52952F72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DC63923-0F63-4784-97F1-6A04C870C3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0C1D503-7C0C-4BC0-A788-371BF08E4E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7730DEB-9BA9-4052-8FA7-8F018CBF4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46904-0900-43D7-A7DA-F6049AFA53B8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7EFC73B-69F4-4B9D-92E7-203F7FCFB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A48079D-8167-45C8-ACA4-71123F62E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F177A-2A4F-4326-80CE-229660E300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281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3DEA84C-3C2E-4F08-B416-FF8E31049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230D6D0-C8D8-42EC-91EE-C2CC9F8E4E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FAB031A-09A2-492E-8A8B-EA76B6D23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86C3017-8BE3-4DB6-98FE-5330F453D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46904-0900-43D7-A7DA-F6049AFA53B8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B7821DE-9B3B-4612-B5B4-3DC263C9C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AD148C1-61C3-4401-A633-29B8112C3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F177A-2A4F-4326-80CE-229660E300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544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041E9A2-1398-44A0-8FC6-D825A5C12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DDD6199C-B88B-4EDA-AF38-0E4D64C8A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86F2275-592C-4B33-995C-C496F0901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46904-0900-43D7-A7DA-F6049AFA53B8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9ED8820-759C-4365-99C3-8496C6C09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3336624-7295-406F-9C5C-1860F7039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F177A-2A4F-4326-80CE-229660E300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030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83A337AB-395B-4674-8D1A-E8C8BB4C34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DCA075EF-A520-470C-9864-41110B8163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F0ADD5F-08E8-4F50-A5E6-4041B5891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46904-0900-43D7-A7DA-F6049AFA53B8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DA3077C-3832-4733-BAD2-B98C736B6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31B88A4-65E2-416E-9A79-B722C86A7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F177A-2A4F-4326-80CE-229660E300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87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0F4289A-D872-46B0-8E60-9E8D9AED37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985C017-618D-4D68-A657-05B03758BB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ED0E1C4-93C9-4211-834D-24345F8B55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46904-0900-43D7-A7DA-F6049AFA53B8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B358A39-AB0D-4AD6-B6C4-E96993346F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CEA8F23-5556-47F7-AD85-88A8925A64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5F177A-2A4F-4326-80CE-229660E300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026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E503ABF-D9C1-465D-985D-44A117D070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2035" y="-1050994"/>
            <a:ext cx="11767930" cy="2387600"/>
          </a:xfrm>
        </p:spPr>
        <p:txBody>
          <a:bodyPr>
            <a:normAutofit/>
          </a:bodyPr>
          <a:lstStyle/>
          <a:p>
            <a:r>
              <a:rPr lang="en-GB" sz="8000" b="1" u="sng" dirty="0"/>
              <a:t>MFL Valentines competition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D9253F01-B5C9-4AD9-B58D-24833EEE41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02477" y="1336606"/>
            <a:ext cx="9144000" cy="1655762"/>
          </a:xfrm>
        </p:spPr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Can you create a Valentines day card in any foreign language? </a:t>
            </a:r>
          </a:p>
          <a:p>
            <a:r>
              <a:rPr lang="en-GB" b="1" dirty="0">
                <a:solidFill>
                  <a:srgbClr val="FF0000"/>
                </a:solidFill>
              </a:rPr>
              <a:t>If so, design it and bring it to Miss Gould in D37 by Wednesday 13</a:t>
            </a:r>
            <a:r>
              <a:rPr lang="en-GB" b="1" baseline="30000" dirty="0">
                <a:solidFill>
                  <a:srgbClr val="FF0000"/>
                </a:solidFill>
              </a:rPr>
              <a:t>th</a:t>
            </a:r>
            <a:r>
              <a:rPr lang="en-GB" b="1" dirty="0">
                <a:solidFill>
                  <a:srgbClr val="FF0000"/>
                </a:solidFill>
              </a:rPr>
              <a:t> February to be in with a chance of winning R points and another prize!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4325B10-3E8A-45E3-85CA-A0A01BD245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0455" b="19670"/>
          <a:stretch/>
        </p:blipFill>
        <p:spPr>
          <a:xfrm>
            <a:off x="336096" y="4543865"/>
            <a:ext cx="2375808" cy="18991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A26D971-9B22-401C-B9DF-EBFFC262F2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2990" y="4882515"/>
            <a:ext cx="2466975" cy="18478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4BE94B17-81A1-4D9C-8789-FD0E8661CE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0910" y="2523441"/>
            <a:ext cx="4359593" cy="244953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9F2477F-729E-4BCB-8A8A-B393022E7D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4831" y="4882515"/>
            <a:ext cx="2571750" cy="177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4193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46</Words>
  <Application>Microsoft Office PowerPoint</Application>
  <PresentationFormat>Custom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MFL Valentines competition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MFL Valentines competition</dc:title>
  <dc:creator>Hayley Gould</dc:creator>
  <cp:lastModifiedBy>S Flint</cp:lastModifiedBy>
  <cp:revision>1</cp:revision>
  <dcterms:created xsi:type="dcterms:W3CDTF">2019-02-03T17:09:50Z</dcterms:created>
  <dcterms:modified xsi:type="dcterms:W3CDTF">2019-02-04T10:35:32Z</dcterms:modified>
</cp:coreProperties>
</file>