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57" r:id="rId7"/>
    <p:sldId id="262" r:id="rId8"/>
    <p:sldId id="263" r:id="rId9"/>
    <p:sldId id="267" r:id="rId10"/>
    <p:sldId id="268" r:id="rId11"/>
    <p:sldId id="269" r:id="rId12"/>
    <p:sldId id="270" r:id="rId13"/>
    <p:sldId id="264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 snapToGrid="0">
      <p:cViewPr>
        <p:scale>
          <a:sx n="60" d="100"/>
          <a:sy n="60" d="100"/>
        </p:scale>
        <p:origin x="-2268" y="-14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3-21T09:15:54.7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88 4608,'0'0'0,"0"-44"-384,0 44 0,0-44-2048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8DB33CE-D3C4-4053-B4D7-9347660CC4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4F309BF-4102-445E-B9F7-4645A4014C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F23C4EE-285B-40FA-AF7C-99B637CA2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7AF6170-789E-47BA-9371-A730844E8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B2C397B-11E1-47BD-88E3-816421AFC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547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873A1-82FD-4916-9BF5-657AF8A73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E0F0A97-166B-4D50-BAF3-19A2851D5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05BD2B8-1857-4D91-929D-A2ADE638E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7E4539D-FBDB-4697-A628-0E4DE6953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99FC1B4-EFAF-4C64-A624-997767696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38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4423C7B-2F18-49F7-97A7-A57EA13D3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0B448EA-A2CA-40F7-9D33-341217CF08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7583338-520F-41FB-8403-0F211928C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32F6929-6AFB-45FD-8ABF-8A8EF6BA6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B1F1990-3960-49E4-BC00-1AE46F577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024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006F94-65B6-4A95-981C-7ED2ABE9E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E521BD1-1EFD-492A-99AA-FD98C68EE1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6651FEF-0BE0-4E9F-B766-043F796C3D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02FB673-B5EC-4CAC-9005-C143CDDB4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D791A8F-ADFE-4D4D-862D-814EAA5CE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9FBA3EE-BD47-4A42-A260-BF38EC62E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82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7DB19CF-6735-4119-86AC-225A432EC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95799CB-3A55-46CF-A3CB-2E4FAFE551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25B49FFE-96FD-4D60-9E78-C1D4B703B3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3B3600B-68D8-4C46-88DA-6A06B8E0CD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742FF30-4271-446D-B4A6-AD4CEB4225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D47D3049-EFCF-47EC-8453-E9B5F0662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B7D05B8-8FDB-4CEB-9D4C-0D9AC8151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1812F28C-EA77-4EF2-9B21-8CBB9F65A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54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BD2E89C-3BC8-4555-AD30-DB54B310E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19CBAAD2-EC8D-4D4A-A185-9BC828505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1874986B-DF59-4B6B-B6A1-DD3A1EB56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4EBA501A-EE42-49BF-BD6C-491250912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966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0C4F4A41-FABF-4F6A-A1BD-BCFF3C860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BB5DC2A9-FE7C-44E1-945C-4512D4527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374FA96C-8442-4316-BE82-E4A559B9C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81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3616FDE-4C2C-4DAD-9E1F-461CCD63D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17B83A9-CEFD-45E4-8790-DFD78895B1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8718219-8DF0-4E8A-9AF2-53E716F6B2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7D376C2-25CD-42FC-A6A4-93AD1764C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E0D9EE6-E5E8-4D63-A1DB-AA568B360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15343DE-BA54-4521-A661-34B2F500D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936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9194274-74CF-485B-BAC6-DE2F08415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B55BD13B-3DC3-4F71-9EB5-3D2ECCA687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23CBAB3-C94A-4755-A64E-E696E4FC4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356D41B-870C-4BAC-9AF1-2FBF673C6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F621927-6864-4338-8E77-57001A15C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EEE6443-E87C-4906-978E-6FEB6795C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409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708FA11-B635-4622-A49F-30EA1F542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0B9DDBE6-870B-4479-8E94-AF4A9233E6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BB30EAB-10F9-416E-B9D6-72D82009E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49C3175-0EC7-4EED-9BA0-0CFB96EA2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8D00863-68C4-4C5F-99DD-F3DFBDECF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512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381ED4A6-7665-4CB2-9553-F921908003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064D7D3E-3253-491E-99BC-2054D554FF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1006C79-7FCB-4CC2-AE2D-D78CE3E26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EAAF67F-49E6-49C8-BF4C-A8C1042F9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3B85C5B-A611-40DF-86C9-5C146EA2D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44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93D2EF24-45CC-46D9-BB22-957D1FCA3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DD2FFB4-8A9A-4669-9CD5-854468DE10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B5B46A0-5A82-47BA-8296-704226ED3A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FD156-8EE6-41ED-A179-A8AE0F9AF8BF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F80F103-7CE2-4DA2-AEA9-5469079176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E4C267A-81D5-4AE4-A76D-EB68BCE76A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779A1-55AF-4147-81E8-762925E76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1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77DF46B-0974-46FB-95D0-66902209E4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8980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Year 11 Computer Science </a:t>
            </a:r>
            <a:br>
              <a:rPr lang="en-GB" dirty="0"/>
            </a:br>
            <a:r>
              <a:rPr lang="en-GB" dirty="0"/>
              <a:t>Revision evening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Mrs Wentworth</a:t>
            </a:r>
            <a:br>
              <a:rPr lang="en-GB" dirty="0"/>
            </a:br>
            <a:r>
              <a:rPr lang="en-GB" dirty="0"/>
              <a:t>Mr Warhurst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593AEC9-7F26-4C67-9C9F-03B1F0A8FA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45038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.I </a:t>
            </a:r>
            <a:r>
              <a:rPr lang="en-GB" dirty="0"/>
              <a:t>will provide all resources mentioned in this presentation to your child, please ensure they have a USB memory stick to save the resources to.</a:t>
            </a:r>
          </a:p>
          <a:p>
            <a:endParaRPr lang="en-GB" dirty="0"/>
          </a:p>
          <a:p>
            <a:r>
              <a:rPr lang="en-GB" dirty="0"/>
              <a:t>I will give them the opportunity to do this in lesson.</a:t>
            </a:r>
          </a:p>
          <a:p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="" xmlns:a16="http://schemas.microsoft.com/office/drawing/2014/main" id="{21D42560-7933-4ECE-B2B1-326350B6388D}"/>
                  </a:ext>
                </a:extLst>
              </p14:cNvPr>
              <p14:cNvContentPartPr/>
              <p14:nvPr/>
            </p14:nvContentPartPr>
            <p14:xfrm>
              <a:off x="6116946" y="5218324"/>
              <a:ext cx="360" cy="320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21D42560-7933-4ECE-B2B1-326350B6388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107946" y="5209324"/>
                <a:ext cx="18000" cy="49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4684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A3B1FE0-F217-401A-9DB7-26FE2CB041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91670"/>
            <a:ext cx="9144000" cy="1102939"/>
          </a:xfrm>
        </p:spPr>
        <p:txBody>
          <a:bodyPr/>
          <a:lstStyle/>
          <a:p>
            <a:r>
              <a:rPr lang="en-GB" dirty="0"/>
              <a:t>OCR GCSE Computer Science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9B5E76CE-F48A-4BE7-BE44-83D6868CF0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89530" y="2338014"/>
            <a:ext cx="9144000" cy="391486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Is now 100% summer examination.</a:t>
            </a:r>
          </a:p>
          <a:p>
            <a:endParaRPr lang="en-GB" dirty="0"/>
          </a:p>
          <a:p>
            <a:r>
              <a:rPr lang="en-GB" dirty="0"/>
              <a:t>Components of a computer system 50%</a:t>
            </a:r>
          </a:p>
          <a:p>
            <a:r>
              <a:rPr lang="en-GB" dirty="0"/>
              <a:t>Computational Thinking 50%</a:t>
            </a:r>
          </a:p>
          <a:p>
            <a:endParaRPr lang="en-GB" dirty="0"/>
          </a:p>
          <a:p>
            <a:r>
              <a:rPr lang="en-GB" dirty="0"/>
              <a:t>The controlled assessment 20 hours has almost been completed but this no longer counts towards the final grade.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Every student has a comprehensive set of theory notes currently kept in school.</a:t>
            </a:r>
          </a:p>
        </p:txBody>
      </p:sp>
    </p:spTree>
    <p:extLst>
      <p:ext uri="{BB962C8B-B14F-4D97-AF65-F5344CB8AC3E}">
        <p14:creationId xmlns:p14="http://schemas.microsoft.com/office/powerpoint/2010/main" val="2733954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18085"/>
            <a:ext cx="8229600" cy="1143000"/>
          </a:xfrm>
        </p:spPr>
        <p:txBody>
          <a:bodyPr/>
          <a:lstStyle/>
          <a:p>
            <a:r>
              <a:rPr lang="en-GB" dirty="0"/>
              <a:t>Course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3512" y="1052737"/>
            <a:ext cx="8229600" cy="3168352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Component 01: Computer systems</a:t>
            </a:r>
          </a:p>
          <a:p>
            <a:pPr marL="0" indent="0">
              <a:buNone/>
            </a:pPr>
            <a:r>
              <a:rPr lang="en-GB" sz="2400" dirty="0"/>
              <a:t>Introduces students to the Central Processing Unit (CPU), computer memory and storage, wired and wireless networks, network topologies, system security and system software.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50% of total grade.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It also looks at ethical, legal, cultural and environmental concerns associated with computer science.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78" t="23004" r="30545" b="53992"/>
          <a:stretch/>
        </p:blipFill>
        <p:spPr bwMode="auto">
          <a:xfrm>
            <a:off x="567559" y="3972911"/>
            <a:ext cx="5871604" cy="2669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6" t="27225" r="38994" b="50000"/>
          <a:stretch/>
        </p:blipFill>
        <p:spPr bwMode="auto">
          <a:xfrm>
            <a:off x="6078109" y="4091201"/>
            <a:ext cx="5017423" cy="2593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2123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8850"/>
            <a:ext cx="8229600" cy="899871"/>
          </a:xfrm>
        </p:spPr>
        <p:txBody>
          <a:bodyPr/>
          <a:lstStyle/>
          <a:p>
            <a:r>
              <a:rPr lang="en-GB" dirty="0"/>
              <a:t>Course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052737"/>
            <a:ext cx="8229600" cy="2808312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/>
              <a:t>Component 02: Computational thinking, algorithms and programming</a:t>
            </a:r>
          </a:p>
          <a:p>
            <a:pPr marL="0" indent="0">
              <a:buNone/>
            </a:pPr>
            <a:r>
              <a:rPr lang="en-GB" sz="1800" dirty="0"/>
              <a:t>Students apply knowledge and understanding gained in component 01. They develop skills and understanding in computational thinking: algorithms, programming techniques, producing robust programs, computational logic, translators and data representation. 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50% of total grade.</a:t>
            </a:r>
          </a:p>
          <a:p>
            <a:pPr marL="0" indent="0">
              <a:buNone/>
            </a:pPr>
            <a:r>
              <a:rPr lang="en-GB" sz="1800" dirty="0"/>
              <a:t>The skills and knowledge developed within this component will support the learner when completing the Component 03 Programming Project.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06" t="45154" r="31217" b="40179"/>
          <a:stretch/>
        </p:blipFill>
        <p:spPr bwMode="auto">
          <a:xfrm>
            <a:off x="386028" y="3942787"/>
            <a:ext cx="5482214" cy="20064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10" t="48736" r="38725" b="32207"/>
          <a:stretch/>
        </p:blipFill>
        <p:spPr bwMode="auto">
          <a:xfrm>
            <a:off x="5868242" y="3809259"/>
            <a:ext cx="6105614" cy="2654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8911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Theory: Folder structure for you to copy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7" t="11171" r="41442" b="84365"/>
          <a:stretch/>
        </p:blipFill>
        <p:spPr bwMode="auto">
          <a:xfrm>
            <a:off x="1991545" y="1628800"/>
            <a:ext cx="7290171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47528" y="2636912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Inside component 01 Computer systems all PowerPoints and notes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9" t="11200" r="49158" b="80661"/>
          <a:stretch/>
        </p:blipFill>
        <p:spPr bwMode="auto">
          <a:xfrm>
            <a:off x="2063552" y="3308808"/>
            <a:ext cx="4536504" cy="786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847528" y="4339004"/>
            <a:ext cx="7664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Inside component 02 Computational thinking all PowerPoints and notes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2" t="11119" r="50000" b="79180"/>
          <a:stretch/>
        </p:blipFill>
        <p:spPr bwMode="auto">
          <a:xfrm>
            <a:off x="2087717" y="5297864"/>
            <a:ext cx="4436260" cy="939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0486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EAEB829-A69C-4E8F-B09F-DA3F75927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Extra revision materials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112CEAC0-4F27-4AED-9E27-18A0031108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03" t="15238" r="40227" b="10185"/>
          <a:stretch/>
        </p:blipFill>
        <p:spPr>
          <a:xfrm>
            <a:off x="4130513" y="196706"/>
            <a:ext cx="7141832" cy="64425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E465A57-391D-473C-87A2-1830B179A5AB}"/>
              </a:ext>
            </a:extLst>
          </p:cNvPr>
          <p:cNvSpPr txBox="1"/>
          <p:nvPr/>
        </p:nvSpPr>
        <p:spPr>
          <a:xfrm>
            <a:off x="422113" y="2043079"/>
            <a:ext cx="3708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Also available for students to copy to </a:t>
            </a:r>
            <a:r>
              <a:rPr lang="en-GB" dirty="0" err="1"/>
              <a:t>usb</a:t>
            </a:r>
            <a:r>
              <a:rPr lang="en-GB" dirty="0"/>
              <a:t> pen drives are 31 sets of 6 previous exam questions with answers.</a:t>
            </a:r>
          </a:p>
          <a:p>
            <a:endParaRPr lang="en-GB" dirty="0"/>
          </a:p>
          <a:p>
            <a:r>
              <a:rPr lang="en-GB" dirty="0"/>
              <a:t>These sets of question and answers cover both Computer Systems and Computational thinking exams.</a:t>
            </a:r>
          </a:p>
        </p:txBody>
      </p:sp>
    </p:spTree>
    <p:extLst>
      <p:ext uri="{BB962C8B-B14F-4D97-AF65-F5344CB8AC3E}">
        <p14:creationId xmlns:p14="http://schemas.microsoft.com/office/powerpoint/2010/main" val="3433432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7D4ADA-9319-474E-93CA-55531A264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topic assessments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793B89D7-859B-49CC-B910-363F9689DB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065" t="23714" r="45153" b="55855"/>
          <a:stretch/>
        </p:blipFill>
        <p:spPr>
          <a:xfrm>
            <a:off x="165100" y="2032000"/>
            <a:ext cx="7625702" cy="2387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FCB38D6-146D-49D6-88C8-79A201A8DD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680" t="12407" r="45734" b="67381"/>
          <a:stretch/>
        </p:blipFill>
        <p:spPr>
          <a:xfrm>
            <a:off x="3595007" y="4067855"/>
            <a:ext cx="5001986" cy="13861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7ADB6EA-40C7-45DB-8BA6-B239C15CD1CB}"/>
              </a:ext>
            </a:extLst>
          </p:cNvPr>
          <p:cNvSpPr txBox="1"/>
          <p:nvPr/>
        </p:nvSpPr>
        <p:spPr>
          <a:xfrm>
            <a:off x="165100" y="5778500"/>
            <a:ext cx="11899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end of unit assessments with the mark schemes are also available for students to copy and work through at home.</a:t>
            </a:r>
          </a:p>
        </p:txBody>
      </p:sp>
    </p:spTree>
    <p:extLst>
      <p:ext uri="{BB962C8B-B14F-4D97-AF65-F5344CB8AC3E}">
        <p14:creationId xmlns:p14="http://schemas.microsoft.com/office/powerpoint/2010/main" val="553128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7DA1955-44EC-416F-AD27-743430C86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Revision cards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CCE42D76-68B1-4979-8BD5-139FD113CE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284" t="14708" r="22638" b="8144"/>
          <a:stretch/>
        </p:blipFill>
        <p:spPr>
          <a:xfrm>
            <a:off x="838200" y="1927731"/>
            <a:ext cx="7109012" cy="48225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0A69BB6-2339-4997-BE89-A8ECBDD2790E}"/>
              </a:ext>
            </a:extLst>
          </p:cNvPr>
          <p:cNvSpPr txBox="1"/>
          <p:nvPr/>
        </p:nvSpPr>
        <p:spPr>
          <a:xfrm>
            <a:off x="8323729" y="2218765"/>
            <a:ext cx="35231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full set of pre made revision cards that cover the whole syllabus.</a:t>
            </a:r>
          </a:p>
          <a:p>
            <a:endParaRPr lang="en-GB" dirty="0"/>
          </a:p>
          <a:p>
            <a:r>
              <a:rPr lang="en-GB" dirty="0"/>
              <a:t>These can be printed in school.</a:t>
            </a:r>
          </a:p>
        </p:txBody>
      </p:sp>
    </p:spTree>
    <p:extLst>
      <p:ext uri="{BB962C8B-B14F-4D97-AF65-F5344CB8AC3E}">
        <p14:creationId xmlns:p14="http://schemas.microsoft.com/office/powerpoint/2010/main" val="1355568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1D18D8-D5BE-446F-B1A5-ECD0BB1D6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representation (computational thinking)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71DCC7CC-CC07-4881-809D-210C8A5A37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818" t="20712" r="47733" b="28849"/>
          <a:stretch/>
        </p:blipFill>
        <p:spPr>
          <a:xfrm>
            <a:off x="551330" y="1879706"/>
            <a:ext cx="6071991" cy="49782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6F123FB-7D34-49F8-98DC-94ACAA317980}"/>
              </a:ext>
            </a:extLst>
          </p:cNvPr>
          <p:cNvSpPr txBox="1"/>
          <p:nvPr/>
        </p:nvSpPr>
        <p:spPr>
          <a:xfrm>
            <a:off x="7194176" y="2030506"/>
            <a:ext cx="47602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set of really concise well written notes that covers the whole of Data representation.</a:t>
            </a:r>
          </a:p>
          <a:p>
            <a:endParaRPr lang="en-GB" dirty="0"/>
          </a:p>
          <a:p>
            <a:r>
              <a:rPr lang="en-GB" dirty="0"/>
              <a:t>Again printable in school and available to be saved on pen drive</a:t>
            </a:r>
          </a:p>
        </p:txBody>
      </p:sp>
    </p:spTree>
    <p:extLst>
      <p:ext uri="{BB962C8B-B14F-4D97-AF65-F5344CB8AC3E}">
        <p14:creationId xmlns:p14="http://schemas.microsoft.com/office/powerpoint/2010/main" val="3048714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5036743-1E64-43A7-9F5B-9D05E4798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Binary, Hexadecimal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04E9D8E2-437D-44E9-9165-1C6A00389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58282"/>
            <a:ext cx="6962140" cy="43513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18756E1-E6DA-48E0-B27D-738CF75AAF50}"/>
              </a:ext>
            </a:extLst>
          </p:cNvPr>
          <p:cNvSpPr txBox="1"/>
          <p:nvPr/>
        </p:nvSpPr>
        <p:spPr>
          <a:xfrm>
            <a:off x="8572500" y="1858282"/>
            <a:ext cx="306977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set of spreadsheet tests that change when you click set questions. The sheet shows you a tick when your answer is correct.</a:t>
            </a:r>
          </a:p>
          <a:p>
            <a:endParaRPr lang="en-GB" dirty="0"/>
          </a:p>
          <a:p>
            <a:r>
              <a:rPr lang="en-GB" dirty="0"/>
              <a:t>This is a great way for parents to help students to revise and see their progress.</a:t>
            </a:r>
          </a:p>
        </p:txBody>
      </p:sp>
    </p:spTree>
    <p:extLst>
      <p:ext uri="{BB962C8B-B14F-4D97-AF65-F5344CB8AC3E}">
        <p14:creationId xmlns:p14="http://schemas.microsoft.com/office/powerpoint/2010/main" val="820676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2C54C03-10C2-4723-8E1F-45CFE16B1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152" y="0"/>
            <a:ext cx="10515600" cy="1325563"/>
          </a:xfrm>
        </p:spPr>
        <p:txBody>
          <a:bodyPr>
            <a:noAutofit/>
          </a:bodyPr>
          <a:lstStyle/>
          <a:p>
            <a:r>
              <a:rPr lang="en-GB" sz="3600" dirty="0"/>
              <a:t>Six mark questions guidance – 2 per paper</a:t>
            </a:r>
            <a:br>
              <a:rPr lang="en-GB" sz="3600" dirty="0"/>
            </a:br>
            <a:r>
              <a:rPr lang="en-GB" sz="3600" dirty="0"/>
              <a:t>A range of 6 mark questions with answers also provided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B609037C-C96D-4FCF-AA25-4E47BFA359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2403" t="24177" r="31081" b="13619"/>
          <a:stretch/>
        </p:blipFill>
        <p:spPr>
          <a:xfrm>
            <a:off x="215152" y="1532966"/>
            <a:ext cx="3671048" cy="53824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36F6F076-3E12-4576-A73D-ABFD478942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097" t="24652" r="31597" b="16667"/>
          <a:stretch/>
        </p:blipFill>
        <p:spPr>
          <a:xfrm>
            <a:off x="3886199" y="1690687"/>
            <a:ext cx="3563471" cy="51643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53A4E9F3-C79E-49B4-B5CF-1028BB12386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3105" t="24653" r="31985" b="17451"/>
          <a:stretch/>
        </p:blipFill>
        <p:spPr>
          <a:xfrm>
            <a:off x="7571653" y="1798261"/>
            <a:ext cx="3495275" cy="507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492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222A3F3-EF2F-451B-8AB7-69E31DD24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Extra resources for students to copy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1677E78B-43C1-4A79-9F9B-2608F6066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238" t="20779" r="45622" b="53019"/>
          <a:stretch/>
        </p:blipFill>
        <p:spPr>
          <a:xfrm>
            <a:off x="470646" y="1869140"/>
            <a:ext cx="5878058" cy="233978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EC61468A-32C3-459C-AB39-387507720ED2}"/>
              </a:ext>
            </a:extLst>
          </p:cNvPr>
          <p:cNvSpPr txBox="1"/>
          <p:nvPr/>
        </p:nvSpPr>
        <p:spPr>
          <a:xfrm>
            <a:off x="215153" y="4387381"/>
            <a:ext cx="62509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resources and revision materials mentioned in the presentation are available for students to copy and work through at home. </a:t>
            </a:r>
          </a:p>
          <a:p>
            <a:endParaRPr lang="en-GB" dirty="0"/>
          </a:p>
          <a:p>
            <a:r>
              <a:rPr lang="en-GB" dirty="0"/>
              <a:t>All I ask is that they have a USB pen drive so that they can copy the materials.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="" xmlns:a16="http://schemas.microsoft.com/office/drawing/2014/main" id="{7E6E5742-3589-4BBF-9235-EAE84FFAB1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9" t="11200" r="49158" b="80661"/>
          <a:stretch/>
        </p:blipFill>
        <p:spPr bwMode="auto">
          <a:xfrm>
            <a:off x="6978452" y="1869140"/>
            <a:ext cx="4536504" cy="786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>
            <a:extLst>
              <a:ext uri="{FF2B5EF4-FFF2-40B4-BE49-F238E27FC236}">
                <a16:creationId xmlns="" xmlns:a16="http://schemas.microsoft.com/office/drawing/2014/main" id="{DD33F799-9E10-4E6E-AFCC-4EBF5AE87A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2" t="11119" r="50000" b="79180"/>
          <a:stretch/>
        </p:blipFill>
        <p:spPr bwMode="auto">
          <a:xfrm>
            <a:off x="7002617" y="3858196"/>
            <a:ext cx="4436260" cy="939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3260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ED2BB57-F798-478F-8FF9-C0F2A60F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Past papers and specimen papers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7026DD7-4D8A-42F0-BF6B-D17F0B0642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Each student will sit several past papers and the two specimen papers released by OCR prior to their exams.</a:t>
            </a:r>
          </a:p>
          <a:p>
            <a:endParaRPr lang="en-GB" dirty="0"/>
          </a:p>
          <a:p>
            <a:r>
              <a:rPr lang="en-GB" dirty="0"/>
              <a:t>I would highly recommend each student make copies of these papers and practices them at home for revision.</a:t>
            </a:r>
          </a:p>
        </p:txBody>
      </p:sp>
    </p:spTree>
    <p:extLst>
      <p:ext uri="{BB962C8B-B14F-4D97-AF65-F5344CB8AC3E}">
        <p14:creationId xmlns:p14="http://schemas.microsoft.com/office/powerpoint/2010/main" val="42503975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B7813B8-02C9-418E-88BF-F98DF65EA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parents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A2B3F1E-B01D-4195-8143-CE701074C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Ensure that your child has a revision timetable:</a:t>
            </a:r>
          </a:p>
          <a:p>
            <a:pPr lvl="1"/>
            <a:r>
              <a:rPr lang="en-GB" dirty="0"/>
              <a:t>Tutors will have helped them to develop this timetable already.</a:t>
            </a:r>
          </a:p>
          <a:p>
            <a:r>
              <a:rPr lang="en-GB" dirty="0"/>
              <a:t>Help students to stick to the timetable via reminders, incentives and positive praise.</a:t>
            </a:r>
          </a:p>
          <a:p>
            <a:r>
              <a:rPr lang="en-GB" dirty="0"/>
              <a:t>Try to engage in the revision by asking questions:</a:t>
            </a:r>
          </a:p>
          <a:p>
            <a:pPr lvl="1"/>
            <a:r>
              <a:rPr lang="en-GB" dirty="0"/>
              <a:t>There will be many questions with answers for you to use.</a:t>
            </a:r>
          </a:p>
          <a:p>
            <a:pPr lvl="1"/>
            <a:r>
              <a:rPr lang="en-GB" dirty="0"/>
              <a:t>6 a day questions, Binary spreadsheet, 6 mark questions, past papers with answers</a:t>
            </a:r>
          </a:p>
          <a:p>
            <a:r>
              <a:rPr lang="en-GB" dirty="0"/>
              <a:t>Encourage regular breaks 30 minutes revision then take a break</a:t>
            </a:r>
          </a:p>
          <a:p>
            <a:pPr lvl="1"/>
            <a:r>
              <a:rPr lang="en-GB" dirty="0"/>
              <a:t>Eat, drink, walk around then do another 30 minutes</a:t>
            </a:r>
          </a:p>
        </p:txBody>
      </p:sp>
    </p:spTree>
    <p:extLst>
      <p:ext uri="{BB962C8B-B14F-4D97-AF65-F5344CB8AC3E}">
        <p14:creationId xmlns:p14="http://schemas.microsoft.com/office/powerpoint/2010/main" val="30606743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621</Words>
  <Application>Microsoft Office PowerPoint</Application>
  <PresentationFormat>Custom</PresentationFormat>
  <Paragraphs>66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Year 11 Computer Science  Revision evening  Mrs Wentworth Mr Warhurst</vt:lpstr>
      <vt:lpstr>OCR GCSE Computer Science</vt:lpstr>
      <vt:lpstr>Course Content</vt:lpstr>
      <vt:lpstr>Course Content</vt:lpstr>
      <vt:lpstr>Theory: Folder structure for you to copy</vt:lpstr>
      <vt:lpstr>Extra revision materials</vt:lpstr>
      <vt:lpstr>End of topic assessments</vt:lpstr>
      <vt:lpstr>Revision cards</vt:lpstr>
      <vt:lpstr>Data representation (computational thinking)</vt:lpstr>
      <vt:lpstr>Binary, Hexadecimal</vt:lpstr>
      <vt:lpstr>Six mark questions guidance – 2 per paper A range of 6 mark questions with answers also provided</vt:lpstr>
      <vt:lpstr>Extra resources for students to copy</vt:lpstr>
      <vt:lpstr>Past papers and specimen papers</vt:lpstr>
      <vt:lpstr>How can parents help?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11 Computer Science  Revision evening</dc:title>
  <dc:creator>Mr Warhurst</dc:creator>
  <cp:lastModifiedBy>S Flint</cp:lastModifiedBy>
  <cp:revision>15</cp:revision>
  <dcterms:created xsi:type="dcterms:W3CDTF">2018-03-21T09:16:33Z</dcterms:created>
  <dcterms:modified xsi:type="dcterms:W3CDTF">2019-03-22T08:47:23Z</dcterms:modified>
</cp:coreProperties>
</file>