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sldIdLst>
    <p:sldId id="906" r:id="rId5"/>
    <p:sldId id="902" r:id="rId6"/>
    <p:sldId id="905" r:id="rId7"/>
    <p:sldId id="903" r:id="rId8"/>
    <p:sldId id="904" r:id="rId9"/>
    <p:sldId id="830" r:id="rId10"/>
    <p:sldId id="258" r:id="rId11"/>
    <p:sldId id="256" r:id="rId12"/>
    <p:sldId id="269" r:id="rId13"/>
    <p:sldId id="257" r:id="rId1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114" d="100"/>
          <a:sy n="114" d="100"/>
        </p:scale>
        <p:origin x="30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Warrington" userId="86216507-9c7d-43f1-9a1a-7c25afbc67fc" providerId="ADAL" clId="{A013B0B3-CDFA-4618-9F2C-3234FDC9FA40}"/>
    <pc:docChg chg="custSel addSld modSld modNotesMaster">
      <pc:chgData name="A Warrington" userId="86216507-9c7d-43f1-9a1a-7c25afbc67fc" providerId="ADAL" clId="{A013B0B3-CDFA-4618-9F2C-3234FDC9FA40}" dt="2024-01-23T14:45:48.033" v="41" actId="1076"/>
      <pc:docMkLst>
        <pc:docMk/>
      </pc:docMkLst>
      <pc:sldChg chg="modSp">
        <pc:chgData name="A Warrington" userId="86216507-9c7d-43f1-9a1a-7c25afbc67fc" providerId="ADAL" clId="{A013B0B3-CDFA-4618-9F2C-3234FDC9FA40}" dt="2024-01-23T13:27:38.184" v="15" actId="1076"/>
        <pc:sldMkLst>
          <pc:docMk/>
          <pc:sldMk cId="2735992997" sldId="256"/>
        </pc:sldMkLst>
        <pc:spChg chg="mod">
          <ac:chgData name="A Warrington" userId="86216507-9c7d-43f1-9a1a-7c25afbc67fc" providerId="ADAL" clId="{A013B0B3-CDFA-4618-9F2C-3234FDC9FA40}" dt="2024-01-23T13:27:31.393" v="12" actId="1076"/>
          <ac:spMkLst>
            <pc:docMk/>
            <pc:sldMk cId="2735992997" sldId="256"/>
            <ac:spMk id="10" creationId="{F46736B2-60C8-41B0-B3D1-2D78726DADD4}"/>
          </ac:spMkLst>
        </pc:spChg>
        <pc:picChg chg="mod">
          <ac:chgData name="A Warrington" userId="86216507-9c7d-43f1-9a1a-7c25afbc67fc" providerId="ADAL" clId="{A013B0B3-CDFA-4618-9F2C-3234FDC9FA40}" dt="2024-01-23T13:27:38.184" v="15" actId="1076"/>
          <ac:picMkLst>
            <pc:docMk/>
            <pc:sldMk cId="2735992997" sldId="256"/>
            <ac:picMk id="12" creationId="{B04D0155-EB78-45C1-8D13-A1609B0D6FFB}"/>
          </ac:picMkLst>
        </pc:picChg>
      </pc:sldChg>
      <pc:sldChg chg="addSp delSp modSp">
        <pc:chgData name="A Warrington" userId="86216507-9c7d-43f1-9a1a-7c25afbc67fc" providerId="ADAL" clId="{A013B0B3-CDFA-4618-9F2C-3234FDC9FA40}" dt="2024-01-23T14:05:11.904" v="22"/>
        <pc:sldMkLst>
          <pc:docMk/>
          <pc:sldMk cId="1455409312" sldId="257"/>
        </pc:sldMkLst>
        <pc:picChg chg="add">
          <ac:chgData name="A Warrington" userId="86216507-9c7d-43f1-9a1a-7c25afbc67fc" providerId="ADAL" clId="{A013B0B3-CDFA-4618-9F2C-3234FDC9FA40}" dt="2024-01-23T14:05:11.904" v="22"/>
          <ac:picMkLst>
            <pc:docMk/>
            <pc:sldMk cId="1455409312" sldId="257"/>
            <ac:picMk id="2" creationId="{8018EB21-CB2A-4EAD-ADA8-0B76D045C434}"/>
          </ac:picMkLst>
        </pc:picChg>
        <pc:picChg chg="del mod">
          <ac:chgData name="A Warrington" userId="86216507-9c7d-43f1-9a1a-7c25afbc67fc" providerId="ADAL" clId="{A013B0B3-CDFA-4618-9F2C-3234FDC9FA40}" dt="2024-01-23T14:05:10.637" v="21" actId="478"/>
          <ac:picMkLst>
            <pc:docMk/>
            <pc:sldMk cId="1455409312" sldId="257"/>
            <ac:picMk id="1026" creationId="{14B84907-9EE0-4D98-B863-AB58C0B25421}"/>
          </ac:picMkLst>
        </pc:picChg>
      </pc:sldChg>
      <pc:sldChg chg="modSp">
        <pc:chgData name="A Warrington" userId="86216507-9c7d-43f1-9a1a-7c25afbc67fc" providerId="ADAL" clId="{A013B0B3-CDFA-4618-9F2C-3234FDC9FA40}" dt="2024-01-23T13:27:24.109" v="10" actId="1076"/>
        <pc:sldMkLst>
          <pc:docMk/>
          <pc:sldMk cId="987998817" sldId="258"/>
        </pc:sldMkLst>
        <pc:spChg chg="mod">
          <ac:chgData name="A Warrington" userId="86216507-9c7d-43f1-9a1a-7c25afbc67fc" providerId="ADAL" clId="{A013B0B3-CDFA-4618-9F2C-3234FDC9FA40}" dt="2024-01-23T13:27:24.109" v="10" actId="1076"/>
          <ac:spMkLst>
            <pc:docMk/>
            <pc:sldMk cId="987998817" sldId="258"/>
            <ac:spMk id="3" creationId="{5DB707B3-3B9B-41AF-B6DA-AF0D026FD8FC}"/>
          </ac:spMkLst>
        </pc:spChg>
      </pc:sldChg>
      <pc:sldChg chg="delSp modSp">
        <pc:chgData name="A Warrington" userId="86216507-9c7d-43f1-9a1a-7c25afbc67fc" providerId="ADAL" clId="{A013B0B3-CDFA-4618-9F2C-3234FDC9FA40}" dt="2024-01-23T14:45:48.033" v="41" actId="1076"/>
        <pc:sldMkLst>
          <pc:docMk/>
          <pc:sldMk cId="2283095746" sldId="905"/>
        </pc:sldMkLst>
        <pc:spChg chg="del mod">
          <ac:chgData name="A Warrington" userId="86216507-9c7d-43f1-9a1a-7c25afbc67fc" providerId="ADAL" clId="{A013B0B3-CDFA-4618-9F2C-3234FDC9FA40}" dt="2024-01-23T14:45:46.204" v="40" actId="478"/>
          <ac:spMkLst>
            <pc:docMk/>
            <pc:sldMk cId="2283095746" sldId="905"/>
            <ac:spMk id="5" creationId="{00000000-0000-0000-0000-000000000000}"/>
          </ac:spMkLst>
        </pc:spChg>
        <pc:picChg chg="mod">
          <ac:chgData name="A Warrington" userId="86216507-9c7d-43f1-9a1a-7c25afbc67fc" providerId="ADAL" clId="{A013B0B3-CDFA-4618-9F2C-3234FDC9FA40}" dt="2024-01-23T14:45:48.033" v="41" actId="1076"/>
          <ac:picMkLst>
            <pc:docMk/>
            <pc:sldMk cId="2283095746" sldId="905"/>
            <ac:picMk id="4" creationId="{00000000-0000-0000-0000-000000000000}"/>
          </ac:picMkLst>
        </pc:picChg>
      </pc:sldChg>
      <pc:sldChg chg="delSp modSp add">
        <pc:chgData name="A Warrington" userId="86216507-9c7d-43f1-9a1a-7c25afbc67fc" providerId="ADAL" clId="{A013B0B3-CDFA-4618-9F2C-3234FDC9FA40}" dt="2024-01-23T14:45:35.740" v="35" actId="313"/>
        <pc:sldMkLst>
          <pc:docMk/>
          <pc:sldMk cId="1563433940" sldId="906"/>
        </pc:sldMkLst>
        <pc:spChg chg="mod">
          <ac:chgData name="A Warrington" userId="86216507-9c7d-43f1-9a1a-7c25afbc67fc" providerId="ADAL" clId="{A013B0B3-CDFA-4618-9F2C-3234FDC9FA40}" dt="2024-01-23T14:45:35.740" v="35" actId="313"/>
          <ac:spMkLst>
            <pc:docMk/>
            <pc:sldMk cId="1563433940" sldId="906"/>
            <ac:spMk id="2" creationId="{EAB428AD-D938-417C-AEEA-AF2ADA00B42C}"/>
          </ac:spMkLst>
        </pc:spChg>
        <pc:spChg chg="del">
          <ac:chgData name="A Warrington" userId="86216507-9c7d-43f1-9a1a-7c25afbc67fc" providerId="ADAL" clId="{A013B0B3-CDFA-4618-9F2C-3234FDC9FA40}" dt="2024-01-23T14:45:20.791" v="27" actId="478"/>
          <ac:spMkLst>
            <pc:docMk/>
            <pc:sldMk cId="1563433940" sldId="906"/>
            <ac:spMk id="3" creationId="{5C5AA315-3BAF-49DB-A17D-B4D68260244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A876B0-97B0-4C02-B336-95ADE7EC77F9}"/>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328F4A2-EF99-43FE-AAF3-82839B29E6AC}"/>
              </a:ext>
            </a:extLst>
          </p:cNvPr>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B2B9748-79D9-4613-82E0-6E1A2D7B6792}" type="datetimeFigureOut">
              <a:rPr lang="en-GB" smtClean="0"/>
              <a:t>23/01/2024</a:t>
            </a:fld>
            <a:endParaRPr lang="en-GB"/>
          </a:p>
        </p:txBody>
      </p:sp>
      <p:sp>
        <p:nvSpPr>
          <p:cNvPr id="4" name="Slide Image Placeholder 3">
            <a:extLst>
              <a:ext uri="{FF2B5EF4-FFF2-40B4-BE49-F238E27FC236}">
                <a16:creationId xmlns:a16="http://schemas.microsoft.com/office/drawing/2014/main" id="{25B715E6-F159-40F7-B4DA-39E25D820659}"/>
              </a:ext>
            </a:extLst>
          </p:cNvPr>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1109AD53-05C2-4703-9097-C5E268247BDE}"/>
              </a:ext>
            </a:extLst>
          </p:cNvPr>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45BDCA9-CAA1-4822-B3A6-0944E9583693}"/>
              </a:ext>
            </a:extLst>
          </p:cNvPr>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049AB4D4-FB01-4AAB-B4CD-E4FA35A18ECD}"/>
              </a:ext>
            </a:extLst>
          </p:cNvPr>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0F69CAE-1B30-45FD-85E8-2FBB4E76261D}"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E98D9-A963-4A7E-A6F9-AEC7C45E4EB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207B780-A2DE-423D-95AC-6DF65BFEDB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95BDAA6-E6A1-4F3D-B37C-00F3E973FA45}"/>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5" name="Footer Placeholder 4">
            <a:extLst>
              <a:ext uri="{FF2B5EF4-FFF2-40B4-BE49-F238E27FC236}">
                <a16:creationId xmlns:a16="http://schemas.microsoft.com/office/drawing/2014/main" id="{EBE6A424-11AE-4968-B119-A9C4F52B54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6D54C8-276C-4BB1-A847-A7DED33A6416}"/>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905362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3BF50-148F-479D-AFBC-C466EC4CEF8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BB1B47-1006-43EA-8536-035FDD7B15D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66394A-CD6A-48A1-901F-ED4CC06AC499}"/>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5" name="Footer Placeholder 4">
            <a:extLst>
              <a:ext uri="{FF2B5EF4-FFF2-40B4-BE49-F238E27FC236}">
                <a16:creationId xmlns:a16="http://schemas.microsoft.com/office/drawing/2014/main" id="{8369B7F6-E943-4DFC-9F2F-F811A54F7E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DEC4A1-8136-49ED-BA78-D11954F79847}"/>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2191591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9C0A0-EA2C-4C68-AA9C-BE33236356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CA3A41-A28B-4A3B-8C72-E337F4DFCF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3DAB3C-ED28-49C1-A404-E8E3EC95A3FD}"/>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5" name="Footer Placeholder 4">
            <a:extLst>
              <a:ext uri="{FF2B5EF4-FFF2-40B4-BE49-F238E27FC236}">
                <a16:creationId xmlns:a16="http://schemas.microsoft.com/office/drawing/2014/main" id="{9D09DEE1-8CD3-4DDE-B3A0-1D09F83ADD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AA614C-E3FB-4710-9A7B-C15BA00508B4}"/>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1534207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23859-83C6-40AB-8B02-E189E9EF2C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A9BCFB9-10FB-40DE-AAC5-062FCFF64A0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703639C-862B-4C1E-938C-4FF4AC2D29D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2FED4E-ED03-4DFD-A56F-8AFD70B905A8}"/>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6" name="Footer Placeholder 5">
            <a:extLst>
              <a:ext uri="{FF2B5EF4-FFF2-40B4-BE49-F238E27FC236}">
                <a16:creationId xmlns:a16="http://schemas.microsoft.com/office/drawing/2014/main" id="{4D1C03C0-4562-48D7-9F06-11943D93A1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CD165A-3F20-4D41-9C28-3D44D963EFDC}"/>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1504335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48766-27FC-415F-8F7E-ADDE7337470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FBE3E12-DCA6-4874-A414-017AF00069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68D86F6-11A8-471F-B72C-AD25EC04F85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4FF526-4F7E-42A1-88AC-D4CD3545EE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7422A01-48B2-4B1F-A10B-E76C6286437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050B0F1-17A4-4304-993E-FA3418D01A17}"/>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8" name="Footer Placeholder 7">
            <a:extLst>
              <a:ext uri="{FF2B5EF4-FFF2-40B4-BE49-F238E27FC236}">
                <a16:creationId xmlns:a16="http://schemas.microsoft.com/office/drawing/2014/main" id="{176B51E3-0ADC-489A-A467-3614123E567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3CB6468-EAAA-41C5-8372-AC034676AA71}"/>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3753546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8988A-23D8-430E-B267-5E1AD33418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A849A16-B7A1-42EB-A337-59AAB1659BDD}"/>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4" name="Footer Placeholder 3">
            <a:extLst>
              <a:ext uri="{FF2B5EF4-FFF2-40B4-BE49-F238E27FC236}">
                <a16:creationId xmlns:a16="http://schemas.microsoft.com/office/drawing/2014/main" id="{886EA890-6A05-4615-BA71-4B78BF6110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79B2FB-DE0E-441B-B55D-8CFF144BD8CF}"/>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182565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A83266-A991-4E68-A72A-61F34762B22E}"/>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3" name="Footer Placeholder 2">
            <a:extLst>
              <a:ext uri="{FF2B5EF4-FFF2-40B4-BE49-F238E27FC236}">
                <a16:creationId xmlns:a16="http://schemas.microsoft.com/office/drawing/2014/main" id="{D06A1221-EA77-44CA-87A9-1AB61B054C1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EA284F3-D2E5-41A1-86E3-DCADC2D3FFC6}"/>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263050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5B9E9-275F-45FB-B971-A26D23AADB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A36D8CA-7FEA-4039-AFFD-F9ADC48318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95159B-9976-4034-82F8-9B46630650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3736F9D-AD61-4EB3-B4C0-059FC5A78709}"/>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6" name="Footer Placeholder 5">
            <a:extLst>
              <a:ext uri="{FF2B5EF4-FFF2-40B4-BE49-F238E27FC236}">
                <a16:creationId xmlns:a16="http://schemas.microsoft.com/office/drawing/2014/main" id="{6E189210-E47D-44AB-A659-6A66E0EA7A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2F8586-2E88-4514-9F3A-4E65AF8ED129}"/>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551544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98D95-F47F-430B-B4E9-92C707E30C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87F0F65-4499-4B6E-9BF5-BA256C5461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4217EC-7B10-40FE-9B97-25A98346B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B2E03B8-93DD-4572-AA8C-73B2152B1E02}"/>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6" name="Footer Placeholder 5">
            <a:extLst>
              <a:ext uri="{FF2B5EF4-FFF2-40B4-BE49-F238E27FC236}">
                <a16:creationId xmlns:a16="http://schemas.microsoft.com/office/drawing/2014/main" id="{93766284-75C9-4092-A515-73D4BA2C15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DA2AE1-B294-4F44-A4A7-59A42EA31F8C}"/>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358466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AA701-9817-4267-9A4A-65A9786C02A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465B4D2-5581-40D5-8E08-A5B9857D0F7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B9AA39-E505-4D6C-9B7E-6A3D6D3B20A5}"/>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5" name="Footer Placeholder 4">
            <a:extLst>
              <a:ext uri="{FF2B5EF4-FFF2-40B4-BE49-F238E27FC236}">
                <a16:creationId xmlns:a16="http://schemas.microsoft.com/office/drawing/2014/main" id="{229AE325-3C5B-426D-A6D1-1E5CF74D33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598A15-2FF8-4733-BBD5-C7D00B2DD0A6}"/>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1085690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E3D2CB-C01F-4E80-BECC-9C3DDEDCF91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14C7C4-4FB4-4EE1-BDB2-C1BD85FE6EA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7C6682-C410-4E9B-AD12-1AEB4F61F923}"/>
              </a:ext>
            </a:extLst>
          </p:cNvPr>
          <p:cNvSpPr>
            <a:spLocks noGrp="1"/>
          </p:cNvSpPr>
          <p:nvPr>
            <p:ph type="dt" sz="half" idx="10"/>
          </p:nvPr>
        </p:nvSpPr>
        <p:spPr/>
        <p:txBody>
          <a:bodyPr/>
          <a:lstStyle/>
          <a:p>
            <a:fld id="{AF07F16E-D1C9-48AB-A9A8-5BF6FD88ADFA}" type="datetimeFigureOut">
              <a:rPr lang="en-GB" smtClean="0"/>
              <a:t>23/01/2024</a:t>
            </a:fld>
            <a:endParaRPr lang="en-GB"/>
          </a:p>
        </p:txBody>
      </p:sp>
      <p:sp>
        <p:nvSpPr>
          <p:cNvPr id="5" name="Footer Placeholder 4">
            <a:extLst>
              <a:ext uri="{FF2B5EF4-FFF2-40B4-BE49-F238E27FC236}">
                <a16:creationId xmlns:a16="http://schemas.microsoft.com/office/drawing/2014/main" id="{BEEDDC61-1D53-4C83-A323-27A4DC88A6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BA6202-DF20-46DD-BF54-D4D3A0A3B098}"/>
              </a:ext>
            </a:extLst>
          </p:cNvPr>
          <p:cNvSpPr>
            <a:spLocks noGrp="1"/>
          </p:cNvSpPr>
          <p:nvPr>
            <p:ph type="sldNum" sz="quarter" idx="12"/>
          </p:nvPr>
        </p:nvSpPr>
        <p:spPr/>
        <p:txBody>
          <a:bodyPr/>
          <a:lstStyle/>
          <a:p>
            <a:fld id="{E14AC747-D16A-439A-8EFC-B5FA31869346}" type="slidenum">
              <a:rPr lang="en-GB" smtClean="0"/>
              <a:t>‹#›</a:t>
            </a:fld>
            <a:endParaRPr lang="en-GB"/>
          </a:p>
        </p:txBody>
      </p:sp>
    </p:spTree>
    <p:extLst>
      <p:ext uri="{BB962C8B-B14F-4D97-AF65-F5344CB8AC3E}">
        <p14:creationId xmlns:p14="http://schemas.microsoft.com/office/powerpoint/2010/main" val="2112650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913832-7970-4C0E-AA90-607D963FCD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7D38D6-BB90-4768-8200-5AB896A3B7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9FFADC-6B7A-4F6E-881A-4020A49D82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07F16E-D1C9-48AB-A9A8-5BF6FD88ADFA}" type="datetimeFigureOut">
              <a:rPr lang="en-GB" smtClean="0"/>
              <a:t>23/01/2024</a:t>
            </a:fld>
            <a:endParaRPr lang="en-GB"/>
          </a:p>
        </p:txBody>
      </p:sp>
      <p:sp>
        <p:nvSpPr>
          <p:cNvPr id="5" name="Footer Placeholder 4">
            <a:extLst>
              <a:ext uri="{FF2B5EF4-FFF2-40B4-BE49-F238E27FC236}">
                <a16:creationId xmlns:a16="http://schemas.microsoft.com/office/drawing/2014/main" id="{D87478A6-FDBA-4997-9F55-CFEE59D3FE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F6A4762-A071-4AFB-82EA-DEDBD946E4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4AC747-D16A-439A-8EFC-B5FA31869346}" type="slidenum">
              <a:rPr lang="en-GB" smtClean="0"/>
              <a:t>‹#›</a:t>
            </a:fld>
            <a:endParaRPr lang="en-GB"/>
          </a:p>
        </p:txBody>
      </p:sp>
    </p:spTree>
    <p:extLst>
      <p:ext uri="{BB962C8B-B14F-4D97-AF65-F5344CB8AC3E}">
        <p14:creationId xmlns:p14="http://schemas.microsoft.com/office/powerpoint/2010/main" val="2377758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428AD-D938-417C-AEEA-AF2ADA00B42C}"/>
              </a:ext>
            </a:extLst>
          </p:cNvPr>
          <p:cNvSpPr>
            <a:spLocks noGrp="1"/>
          </p:cNvSpPr>
          <p:nvPr>
            <p:ph type="ctrTitle"/>
          </p:nvPr>
        </p:nvSpPr>
        <p:spPr>
          <a:xfrm>
            <a:off x="1305887" y="3647449"/>
            <a:ext cx="9144000" cy="2387600"/>
          </a:xfrm>
        </p:spPr>
        <p:txBody>
          <a:bodyPr>
            <a:normAutofit fontScale="90000"/>
          </a:bodyPr>
          <a:lstStyle/>
          <a:p>
            <a:r>
              <a:rPr lang="en-GB" sz="7300" b="1" i="1" dirty="0"/>
              <a:t>‘Reading is the master skill of secondary school. Skilled reading, writing and talking is crucial for our students to succeed’</a:t>
            </a:r>
            <a:r>
              <a:rPr lang="en-GB" sz="7300" i="1" dirty="0"/>
              <a:t>.</a:t>
            </a:r>
            <a:br>
              <a:rPr lang="en-GB" dirty="0"/>
            </a:br>
            <a:endParaRPr lang="en-GB" dirty="0"/>
          </a:p>
        </p:txBody>
      </p:sp>
    </p:spTree>
    <p:extLst>
      <p:ext uri="{BB962C8B-B14F-4D97-AF65-F5344CB8AC3E}">
        <p14:creationId xmlns:p14="http://schemas.microsoft.com/office/powerpoint/2010/main" val="1563433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pic>
        <p:nvPicPr>
          <p:cNvPr id="37890" name="Picture 2" descr="Image result for words"/>
          <p:cNvPicPr>
            <a:picLocks noChangeAspect="1" noChangeArrowheads="1"/>
          </p:cNvPicPr>
          <p:nvPr/>
        </p:nvPicPr>
        <p:blipFill>
          <a:blip r:embed="rId3"/>
          <a:srcRect l="1111" r="2052"/>
          <a:stretch>
            <a:fillRect/>
          </a:stretch>
        </p:blipFill>
        <p:spPr bwMode="auto">
          <a:xfrm>
            <a:off x="0" y="-1"/>
            <a:ext cx="12275223" cy="6858001"/>
          </a:xfrm>
          <a:prstGeom prst="rect">
            <a:avLst/>
          </a:prstGeom>
          <a:noFill/>
        </p:spPr>
      </p:pic>
      <p:sp>
        <p:nvSpPr>
          <p:cNvPr id="3" name="TextBox 2"/>
          <p:cNvSpPr txBox="1"/>
          <p:nvPr/>
        </p:nvSpPr>
        <p:spPr>
          <a:xfrm>
            <a:off x="0" y="1"/>
            <a:ext cx="12302003" cy="615553"/>
          </a:xfrm>
          <a:prstGeom prst="rect">
            <a:avLst/>
          </a:prstGeom>
          <a:solidFill>
            <a:schemeClr val="accent6">
              <a:lumMod val="20000"/>
              <a:lumOff val="80000"/>
            </a:schemeClr>
          </a:solidFill>
        </p:spPr>
        <p:txBody>
          <a:bodyPr wrap="square" lIns="121917" tIns="60958" rIns="121917" bIns="60958" rtlCol="0">
            <a:spAutoFit/>
          </a:bodyPr>
          <a:lstStyle/>
          <a:p>
            <a:pPr algn="ctr"/>
            <a:r>
              <a:rPr lang="en-GB" sz="3200" b="1" i="1" dirty="0">
                <a:solidFill>
                  <a:srgbClr val="002060"/>
                </a:solidFill>
              </a:rPr>
              <a:t>50%	55%	60%	65%	70%	75%	80%	85%	90%	95%</a:t>
            </a:r>
            <a:endParaRPr lang="en-GB" sz="3200" b="1" dirty="0">
              <a:solidFill>
                <a:srgbClr val="002060"/>
              </a:solidFill>
            </a:endParaRPr>
          </a:p>
        </p:txBody>
      </p:sp>
      <p:sp>
        <p:nvSpPr>
          <p:cNvPr id="4" name="TextBox 3"/>
          <p:cNvSpPr txBox="1"/>
          <p:nvPr/>
        </p:nvSpPr>
        <p:spPr>
          <a:xfrm>
            <a:off x="0" y="767938"/>
            <a:ext cx="12302003" cy="1107996"/>
          </a:xfrm>
          <a:prstGeom prst="rect">
            <a:avLst/>
          </a:prstGeom>
          <a:solidFill>
            <a:schemeClr val="accent6">
              <a:lumMod val="60000"/>
              <a:lumOff val="40000"/>
            </a:schemeClr>
          </a:solidFill>
        </p:spPr>
        <p:txBody>
          <a:bodyPr wrap="square" lIns="121917" tIns="60958" rIns="121917" bIns="60958" rtlCol="0">
            <a:spAutoFit/>
          </a:bodyPr>
          <a:lstStyle/>
          <a:p>
            <a:pPr algn="ctr"/>
            <a:r>
              <a:rPr lang="en-GB" sz="3200" b="1" i="1" dirty="0">
                <a:solidFill>
                  <a:srgbClr val="002060"/>
                </a:solidFill>
              </a:rPr>
              <a:t>What is the minimum percentage (%) of words you need to know in a text to ensure reading comprehension?</a:t>
            </a:r>
            <a:endParaRPr lang="en-GB" sz="3200" b="1" dirty="0">
              <a:solidFill>
                <a:srgbClr val="002060"/>
              </a:solidFill>
            </a:endParaRPr>
          </a:p>
        </p:txBody>
      </p:sp>
      <p:sp>
        <p:nvSpPr>
          <p:cNvPr id="7" name="Oval 6"/>
          <p:cNvSpPr/>
          <p:nvPr/>
        </p:nvSpPr>
        <p:spPr>
          <a:xfrm>
            <a:off x="8782755" y="0"/>
            <a:ext cx="2032000" cy="778933"/>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66995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descr="15 Things You Might Not Know About Your Favorite Poets | Mental Flo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 name="Picture 2"/>
          <p:cNvPicPr>
            <a:picLocks noChangeAspect="1" noChangeArrowheads="1"/>
          </p:cNvPicPr>
          <p:nvPr/>
        </p:nvPicPr>
        <p:blipFill>
          <a:blip r:embed="rId3"/>
          <a:srcRect/>
          <a:stretch>
            <a:fillRect/>
          </a:stretch>
        </p:blipFill>
        <p:spPr bwMode="auto">
          <a:xfrm>
            <a:off x="654342" y="-2097"/>
            <a:ext cx="9493956" cy="6841798"/>
          </a:xfrm>
          <a:prstGeom prst="rect">
            <a:avLst/>
          </a:prstGeom>
          <a:noFill/>
          <a:ln w="9525">
            <a:noFill/>
            <a:miter lim="800000"/>
            <a:headEnd/>
            <a:tailEnd/>
          </a:ln>
        </p:spPr>
      </p:pic>
    </p:spTree>
    <p:extLst>
      <p:ext uri="{BB962C8B-B14F-4D97-AF65-F5344CB8AC3E}">
        <p14:creationId xmlns:p14="http://schemas.microsoft.com/office/powerpoint/2010/main" val="22830957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descr="15 Things You Might Not Know About Your Favorite Poets | Mental Flo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026" name="Picture 2"/>
          <p:cNvPicPr>
            <a:picLocks noChangeAspect="1" noChangeArrowheads="1"/>
          </p:cNvPicPr>
          <p:nvPr/>
        </p:nvPicPr>
        <p:blipFill>
          <a:blip r:embed="rId3"/>
          <a:srcRect/>
          <a:stretch>
            <a:fillRect/>
          </a:stretch>
        </p:blipFill>
        <p:spPr bwMode="auto">
          <a:xfrm>
            <a:off x="1009579" y="33337"/>
            <a:ext cx="9448800" cy="6791325"/>
          </a:xfrm>
          <a:prstGeom prst="rect">
            <a:avLst/>
          </a:prstGeom>
          <a:noFill/>
          <a:ln w="9525">
            <a:noFill/>
            <a:miter lim="800000"/>
            <a:headEnd/>
            <a:tailEnd/>
          </a:ln>
        </p:spPr>
      </p:pic>
    </p:spTree>
    <p:extLst>
      <p:ext uri="{BB962C8B-B14F-4D97-AF65-F5344CB8AC3E}">
        <p14:creationId xmlns:p14="http://schemas.microsoft.com/office/powerpoint/2010/main" val="257276122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descr="15 Things You Might Not Know About Your Favorite Poets | Mental Flo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50" name="Picture 2"/>
          <p:cNvPicPr>
            <a:picLocks noChangeAspect="1" noChangeArrowheads="1"/>
          </p:cNvPicPr>
          <p:nvPr/>
        </p:nvPicPr>
        <p:blipFill>
          <a:blip r:embed="rId3"/>
          <a:srcRect/>
          <a:stretch>
            <a:fillRect/>
          </a:stretch>
        </p:blipFill>
        <p:spPr bwMode="auto">
          <a:xfrm>
            <a:off x="1381125" y="85725"/>
            <a:ext cx="9429750" cy="6772275"/>
          </a:xfrm>
          <a:prstGeom prst="rect">
            <a:avLst/>
          </a:prstGeom>
          <a:noFill/>
          <a:ln w="9525">
            <a:noFill/>
            <a:miter lim="800000"/>
            <a:headEnd/>
            <a:tailEnd/>
          </a:ln>
        </p:spPr>
      </p:pic>
    </p:spTree>
    <p:extLst>
      <p:ext uri="{BB962C8B-B14F-4D97-AF65-F5344CB8AC3E}">
        <p14:creationId xmlns:p14="http://schemas.microsoft.com/office/powerpoint/2010/main" val="25143466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AutoShape 2" descr="15 Things You Might Not Know About Your Favorite Poets | Mental Flo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 name="Picture 2"/>
          <p:cNvPicPr>
            <a:picLocks noChangeAspect="1" noChangeArrowheads="1"/>
          </p:cNvPicPr>
          <p:nvPr/>
        </p:nvPicPr>
        <p:blipFill>
          <a:blip r:embed="rId3"/>
          <a:srcRect/>
          <a:stretch>
            <a:fillRect/>
          </a:stretch>
        </p:blipFill>
        <p:spPr bwMode="auto">
          <a:xfrm>
            <a:off x="0" y="0"/>
            <a:ext cx="9493956" cy="6841798"/>
          </a:xfrm>
          <a:prstGeom prst="rect">
            <a:avLst/>
          </a:prstGeom>
          <a:noFill/>
          <a:ln w="9525">
            <a:noFill/>
            <a:miter lim="800000"/>
            <a:headEnd/>
            <a:tailEnd/>
          </a:ln>
        </p:spPr>
      </p:pic>
      <p:sp>
        <p:nvSpPr>
          <p:cNvPr id="6" name="TextBox 5"/>
          <p:cNvSpPr txBox="1"/>
          <p:nvPr/>
        </p:nvSpPr>
        <p:spPr>
          <a:xfrm>
            <a:off x="7066844" y="0"/>
            <a:ext cx="5125156" cy="1569660"/>
          </a:xfrm>
          <a:prstGeom prst="rect">
            <a:avLst/>
          </a:prstGeom>
          <a:solidFill>
            <a:srgbClr val="FFFF00"/>
          </a:solidFill>
        </p:spPr>
        <p:txBody>
          <a:bodyPr wrap="square" rtlCol="0">
            <a:spAutoFit/>
          </a:bodyPr>
          <a:lstStyle/>
          <a:p>
            <a:pPr algn="ctr"/>
            <a:r>
              <a:rPr lang="en-GB" sz="4800" b="1" i="1" dirty="0">
                <a:solidFill>
                  <a:srgbClr val="002060"/>
                </a:solidFill>
                <a:latin typeface="Calibri" panose="020F0502020204030204" pitchFamily="34" charset="0"/>
                <a:cs typeface="Calibri" panose="020F0502020204030204" pitchFamily="34" charset="0"/>
              </a:rPr>
              <a:t>Y6 SATS Reading Extract 2016!</a:t>
            </a:r>
          </a:p>
        </p:txBody>
      </p:sp>
    </p:spTree>
    <p:extLst>
      <p:ext uri="{BB962C8B-B14F-4D97-AF65-F5344CB8AC3E}">
        <p14:creationId xmlns:p14="http://schemas.microsoft.com/office/powerpoint/2010/main" val="22031495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2E802-2DB0-429E-A2AA-DB9832F34B5D}"/>
              </a:ext>
            </a:extLst>
          </p:cNvPr>
          <p:cNvSpPr>
            <a:spLocks noGrp="1"/>
          </p:cNvSpPr>
          <p:nvPr>
            <p:ph type="title"/>
          </p:nvPr>
        </p:nvSpPr>
        <p:spPr>
          <a:xfrm>
            <a:off x="292916" y="155400"/>
            <a:ext cx="10515600" cy="1325563"/>
          </a:xfrm>
        </p:spPr>
        <p:txBody>
          <a:bodyPr/>
          <a:lstStyle/>
          <a:p>
            <a:r>
              <a:rPr lang="en-GB" b="1" dirty="0"/>
              <a:t>Why literacy matters at KS4?</a:t>
            </a:r>
          </a:p>
        </p:txBody>
      </p:sp>
      <p:sp>
        <p:nvSpPr>
          <p:cNvPr id="3" name="Content Placeholder 2">
            <a:extLst>
              <a:ext uri="{FF2B5EF4-FFF2-40B4-BE49-F238E27FC236}">
                <a16:creationId xmlns:a16="http://schemas.microsoft.com/office/drawing/2014/main" id="{5DB707B3-3B9B-41AF-B6DA-AF0D026FD8FC}"/>
              </a:ext>
            </a:extLst>
          </p:cNvPr>
          <p:cNvSpPr>
            <a:spLocks noGrp="1"/>
          </p:cNvSpPr>
          <p:nvPr>
            <p:ph idx="1"/>
          </p:nvPr>
        </p:nvSpPr>
        <p:spPr>
          <a:xfrm>
            <a:off x="292916" y="1313896"/>
            <a:ext cx="11015447" cy="5195961"/>
          </a:xfrm>
        </p:spPr>
        <p:txBody>
          <a:bodyPr>
            <a:normAutofit/>
          </a:bodyPr>
          <a:lstStyle/>
          <a:p>
            <a:pPr fontAlgn="base"/>
            <a:r>
              <a:rPr lang="en-GB" sz="3200" dirty="0"/>
              <a:t>A quarter of students at 15 still have a reading age of 12 or below.</a:t>
            </a:r>
          </a:p>
          <a:p>
            <a:pPr fontAlgn="base"/>
            <a:r>
              <a:rPr lang="en-GB" sz="3200" dirty="0"/>
              <a:t>There is significant correlation between students’ reading ability and eventual performance across all subjects at GCSE, which is just as strong in maths and sciences as it is in arts subjects</a:t>
            </a:r>
          </a:p>
          <a:p>
            <a:pPr fontAlgn="base"/>
            <a:r>
              <a:rPr lang="en-GB" sz="3200" dirty="0"/>
              <a:t>The overwhelming majority of students – four in five – will be less likely to have the literacy skills to access a GCSE curriculum at Year 7</a:t>
            </a:r>
          </a:p>
          <a:p>
            <a:pPr fontAlgn="base"/>
            <a:r>
              <a:rPr lang="en-GB" sz="3200" dirty="0"/>
              <a:t>The gender gap in reading ability widens at secondary school, with girls outperforming boys.</a:t>
            </a:r>
            <a:endParaRPr lang="en-GB" dirty="0"/>
          </a:p>
        </p:txBody>
      </p:sp>
    </p:spTree>
    <p:extLst>
      <p:ext uri="{BB962C8B-B14F-4D97-AF65-F5344CB8AC3E}">
        <p14:creationId xmlns:p14="http://schemas.microsoft.com/office/powerpoint/2010/main" val="987998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F1426-2E29-429F-97BC-DFD639569EBC}"/>
              </a:ext>
            </a:extLst>
          </p:cNvPr>
          <p:cNvSpPr>
            <a:spLocks noGrp="1"/>
          </p:cNvSpPr>
          <p:nvPr>
            <p:ph type="ctrTitle"/>
          </p:nvPr>
        </p:nvSpPr>
        <p:spPr>
          <a:xfrm>
            <a:off x="259425" y="325344"/>
            <a:ext cx="9065129" cy="583092"/>
          </a:xfrm>
        </p:spPr>
        <p:txBody>
          <a:bodyPr>
            <a:noAutofit/>
          </a:bodyPr>
          <a:lstStyle/>
          <a:p>
            <a:pPr algn="l"/>
            <a:r>
              <a:rPr lang="en-GB" sz="4400" b="1" dirty="0"/>
              <a:t>How to support your child with reading?</a:t>
            </a:r>
          </a:p>
        </p:txBody>
      </p:sp>
      <p:sp>
        <p:nvSpPr>
          <p:cNvPr id="10" name="Rectangle 9">
            <a:extLst>
              <a:ext uri="{FF2B5EF4-FFF2-40B4-BE49-F238E27FC236}">
                <a16:creationId xmlns:a16="http://schemas.microsoft.com/office/drawing/2014/main" id="{F46736B2-60C8-41B0-B3D1-2D78726DADD4}"/>
              </a:ext>
            </a:extLst>
          </p:cNvPr>
          <p:cNvSpPr/>
          <p:nvPr/>
        </p:nvSpPr>
        <p:spPr>
          <a:xfrm>
            <a:off x="183925" y="1003514"/>
            <a:ext cx="5336032" cy="5632311"/>
          </a:xfrm>
          <a:prstGeom prst="rect">
            <a:avLst/>
          </a:prstGeom>
        </p:spPr>
        <p:txBody>
          <a:bodyPr wrap="square">
            <a:spAutoFit/>
          </a:bodyPr>
          <a:lstStyle/>
          <a:p>
            <a:r>
              <a:rPr lang="en-GB" sz="2400" dirty="0"/>
              <a:t>An analysis comparing the engaged reading time and reading scores of more than 2.2 million students found that students who read less than five minutes per day saw the lowest levels of growth, well below the national average.</a:t>
            </a:r>
            <a:r>
              <a:rPr lang="en-GB" sz="2400" baseline="30000" dirty="0"/>
              <a:t>2</a:t>
            </a:r>
            <a:r>
              <a:rPr lang="en-GB" sz="2400" dirty="0"/>
              <a:t> Even students who read 5–14 minutes per day saw sluggish gains that were below the national average.</a:t>
            </a:r>
          </a:p>
          <a:p>
            <a:r>
              <a:rPr lang="en-GB" sz="2400" dirty="0"/>
              <a:t>Only students who read 15 minutes or more a day saw </a:t>
            </a:r>
            <a:r>
              <a:rPr lang="en-GB" sz="2400" b="1" dirty="0"/>
              <a:t>accelerated reading gains</a:t>
            </a:r>
            <a:r>
              <a:rPr lang="en-GB" sz="2400" dirty="0"/>
              <a:t>—that is, gains higher than the national average—and students who read just over a half-hour to an hour per day saw the greatest gains of all.</a:t>
            </a:r>
            <a:endParaRPr lang="en-GB" sz="2400" dirty="0">
              <a:effectLst/>
            </a:endParaRPr>
          </a:p>
        </p:txBody>
      </p:sp>
      <p:pic>
        <p:nvPicPr>
          <p:cNvPr id="12" name="Picture 11">
            <a:extLst>
              <a:ext uri="{FF2B5EF4-FFF2-40B4-BE49-F238E27FC236}">
                <a16:creationId xmlns:a16="http://schemas.microsoft.com/office/drawing/2014/main" id="{B04D0155-EB78-45C1-8D13-A1609B0D6F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6228" y="1003514"/>
            <a:ext cx="5872516" cy="5070115"/>
          </a:xfrm>
          <a:prstGeom prst="rect">
            <a:avLst/>
          </a:prstGeom>
        </p:spPr>
      </p:pic>
    </p:spTree>
    <p:extLst>
      <p:ext uri="{BB962C8B-B14F-4D97-AF65-F5344CB8AC3E}">
        <p14:creationId xmlns:p14="http://schemas.microsoft.com/office/powerpoint/2010/main" val="2735992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7D9E9-B7DE-FB79-B309-DA86CC2D0CB4}"/>
              </a:ext>
            </a:extLst>
          </p:cNvPr>
          <p:cNvSpPr>
            <a:spLocks noGrp="1"/>
          </p:cNvSpPr>
          <p:nvPr>
            <p:ph type="title"/>
          </p:nvPr>
        </p:nvSpPr>
        <p:spPr>
          <a:xfrm>
            <a:off x="59377" y="24528"/>
            <a:ext cx="9965467" cy="1082820"/>
          </a:xfrm>
        </p:spPr>
        <p:txBody>
          <a:bodyPr/>
          <a:lstStyle/>
          <a:p>
            <a:r>
              <a:rPr lang="en-GB" b="1" dirty="0">
                <a:latin typeface="Cambria" panose="02040503050406030204" pitchFamily="18" charset="0"/>
                <a:ea typeface="Cambria" panose="02040503050406030204" pitchFamily="18" charset="0"/>
              </a:rPr>
              <a:t>Enjoyment of reading</a:t>
            </a:r>
          </a:p>
        </p:txBody>
      </p:sp>
      <p:pic>
        <p:nvPicPr>
          <p:cNvPr id="7" name="Picture 6">
            <a:extLst>
              <a:ext uri="{FF2B5EF4-FFF2-40B4-BE49-F238E27FC236}">
                <a16:creationId xmlns:a16="http://schemas.microsoft.com/office/drawing/2014/main" id="{80706B2F-1434-18CF-A03D-E0A03F2EC8BB}"/>
              </a:ext>
            </a:extLst>
          </p:cNvPr>
          <p:cNvPicPr>
            <a:picLocks noChangeAspect="1"/>
          </p:cNvPicPr>
          <p:nvPr/>
        </p:nvPicPr>
        <p:blipFill rotWithShape="1">
          <a:blip r:embed="rId2"/>
          <a:srcRect l="29113" t="26953" r="29435" b="31469"/>
          <a:stretch/>
        </p:blipFill>
        <p:spPr>
          <a:xfrm>
            <a:off x="1113266" y="1107348"/>
            <a:ext cx="9965467" cy="5622540"/>
          </a:xfrm>
          <a:prstGeom prst="rect">
            <a:avLst/>
          </a:prstGeom>
        </p:spPr>
      </p:pic>
    </p:spTree>
    <p:extLst>
      <p:ext uri="{BB962C8B-B14F-4D97-AF65-F5344CB8AC3E}">
        <p14:creationId xmlns:p14="http://schemas.microsoft.com/office/powerpoint/2010/main" val="1470291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What is Tier 1, Tier 2, and Tier 3 vocabulary? This chart quickly summarizes each vocabulary tier for teachers and educators.">
            <a:extLst>
              <a:ext uri="{FF2B5EF4-FFF2-40B4-BE49-F238E27FC236}">
                <a16:creationId xmlns:a16="http://schemas.microsoft.com/office/drawing/2014/main" id="{8018EB21-CB2A-4EAD-ADA8-0B76D045C4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1000"/>
            <a:ext cx="121920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5409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59C2EF00613B43912B464FDA06E3DF" ma:contentTypeVersion="13" ma:contentTypeDescription="Create a new document." ma:contentTypeScope="" ma:versionID="40c48cea6177c487429b23674fbe2224">
  <xsd:schema xmlns:xsd="http://www.w3.org/2001/XMLSchema" xmlns:xs="http://www.w3.org/2001/XMLSchema" xmlns:p="http://schemas.microsoft.com/office/2006/metadata/properties" xmlns:ns2="9be4f1ff-96bd-4823-bbc7-8fc2443bd280" xmlns:ns3="e86fda1c-c422-4190-8e7f-2671c0ebda2a" targetNamespace="http://schemas.microsoft.com/office/2006/metadata/properties" ma:root="true" ma:fieldsID="40cd3752aa93f9e83230a02008490636" ns2:_="" ns3:_="">
    <xsd:import namespace="9be4f1ff-96bd-4823-bbc7-8fc2443bd280"/>
    <xsd:import namespace="e86fda1c-c422-4190-8e7f-2671c0ebda2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e4f1ff-96bd-4823-bbc7-8fc2443bd2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ad143763-61c0-4d2a-aaf0-94a62176ed47"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86fda1c-c422-4190-8e7f-2671c0ebda2a"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92c1eca9-5596-4490-b609-0cec35d9c92e}" ma:internalName="TaxCatchAll" ma:showField="CatchAllData" ma:web="e86fda1c-c422-4190-8e7f-2671c0ebda2a">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86fda1c-c422-4190-8e7f-2671c0ebda2a" xsi:nil="true"/>
    <lcf76f155ced4ddcb4097134ff3c332f xmlns="9be4f1ff-96bd-4823-bbc7-8fc2443bd28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B45597D-6817-4B5B-AF8C-7B8168A1F838}"/>
</file>

<file path=customXml/itemProps2.xml><?xml version="1.0" encoding="utf-8"?>
<ds:datastoreItem xmlns:ds="http://schemas.openxmlformats.org/officeDocument/2006/customXml" ds:itemID="{C6CFBAEF-FEF2-4EF5-8686-73F4A1D39B65}">
  <ds:schemaRefs>
    <ds:schemaRef ds:uri="http://schemas.microsoft.com/sharepoint/v3/contenttype/forms"/>
  </ds:schemaRefs>
</ds:datastoreItem>
</file>

<file path=customXml/itemProps3.xml><?xml version="1.0" encoding="utf-8"?>
<ds:datastoreItem xmlns:ds="http://schemas.openxmlformats.org/officeDocument/2006/customXml" ds:itemID="{5532C6E5-AC48-43B2-B8DB-D95BF8316B6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4a52c1-f796-4306-b1e1-dd6bd4a912f1"/>
    <ds:schemaRef ds:uri="http://purl.org/dc/elements/1.1/"/>
    <ds:schemaRef ds:uri="http://schemas.microsoft.com/office/2006/metadata/properties"/>
    <ds:schemaRef ds:uri="58d44f04-dd3e-4af8-9732-07a52f8b47da"/>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180</TotalTime>
  <Words>293</Words>
  <Application>Microsoft Office PowerPoint</Application>
  <PresentationFormat>Widescreen</PresentationFormat>
  <Paragraphs>13</Paragraphs>
  <Slides>10</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Cambria</vt:lpstr>
      <vt:lpstr>Office Theme</vt:lpstr>
      <vt:lpstr>‘Reading is the master skill of secondary school. Skilled reading, writing and talking is crucial for our students to succeed’. </vt:lpstr>
      <vt:lpstr>PowerPoint Presentation</vt:lpstr>
      <vt:lpstr>PowerPoint Presentation</vt:lpstr>
      <vt:lpstr>PowerPoint Presentation</vt:lpstr>
      <vt:lpstr>PowerPoint Presentation</vt:lpstr>
      <vt:lpstr>PowerPoint Presentation</vt:lpstr>
      <vt:lpstr>Why literacy matters at KS4?</vt:lpstr>
      <vt:lpstr>How to support your child with reading?</vt:lpstr>
      <vt:lpstr>Enjoyment of reading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literacy matters at KS4?</dc:title>
  <dc:creator>A Warrington</dc:creator>
  <cp:lastModifiedBy>A Warrington</cp:lastModifiedBy>
  <cp:revision>8</cp:revision>
  <cp:lastPrinted>2024-01-23T14:05:53Z</cp:lastPrinted>
  <dcterms:created xsi:type="dcterms:W3CDTF">2024-01-19T13:38:19Z</dcterms:created>
  <dcterms:modified xsi:type="dcterms:W3CDTF">2024-01-23T15:30:25Z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0x0101007A59C2EF00613B43912B464FDA06E3DF</vt:lpwstr>
  </property>
</Properties>
</file>